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2662" y="1772816"/>
            <a:ext cx="7686675" cy="942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2650" y="4266034"/>
            <a:ext cx="7886700" cy="81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664" y="1484784"/>
            <a:ext cx="6134100" cy="5124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3614" y="1403508"/>
            <a:ext cx="5974754" cy="5205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667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700212"/>
            <a:ext cx="11010900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1844824"/>
            <a:ext cx="1656184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39816" y="4293096"/>
            <a:ext cx="1368152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99300" y="4293096"/>
            <a:ext cx="1368152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095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633537"/>
            <a:ext cx="11077575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2492896"/>
            <a:ext cx="1944216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56439" y="2492896"/>
            <a:ext cx="1545435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63852" y="3525273"/>
            <a:ext cx="1545435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92344" y="3525273"/>
            <a:ext cx="939545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4705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115675" cy="169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3014647"/>
            <a:ext cx="4176464" cy="379872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37212" y="2276872"/>
            <a:ext cx="3659187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95041" y="3014647"/>
            <a:ext cx="4359905" cy="3798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3834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2062162"/>
            <a:ext cx="10982325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2924944"/>
            <a:ext cx="720080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79970" y="3885313"/>
            <a:ext cx="1595750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7837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410047"/>
            <a:ext cx="11001375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1" y="4149080"/>
            <a:ext cx="1252215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78263" y="5086630"/>
            <a:ext cx="1737417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2313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352897"/>
            <a:ext cx="11115675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3212976"/>
            <a:ext cx="1296144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9936" y="5053351"/>
            <a:ext cx="1296144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9646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412329"/>
            <a:ext cx="1181100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170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700212"/>
            <a:ext cx="11315700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636912"/>
            <a:ext cx="1080120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97173" y="3620760"/>
            <a:ext cx="1080120" cy="1248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894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63375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5634134"/>
            <a:ext cx="720080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24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405086"/>
            <a:ext cx="11801475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6657" y="3929211"/>
            <a:ext cx="720080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23370" y="5051955"/>
            <a:ext cx="1448293" cy="11133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424905"/>
            <a:ext cx="11125200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366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2195512"/>
            <a:ext cx="11753850" cy="246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9825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1533525"/>
            <a:ext cx="10058400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488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2152650"/>
            <a:ext cx="11001375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2996952"/>
            <a:ext cx="720080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8627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2090737"/>
            <a:ext cx="11115675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40" y="3885313"/>
            <a:ext cx="1368152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7702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963275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5013176"/>
            <a:ext cx="720080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1647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299170"/>
            <a:ext cx="11706225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9326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268760"/>
            <a:ext cx="10991850" cy="163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2175520"/>
            <a:ext cx="3067050" cy="533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31704" y="2784582"/>
            <a:ext cx="5869347" cy="395678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832188" y="2060848"/>
            <a:ext cx="3098614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62570" y="2780928"/>
            <a:ext cx="5902102" cy="4001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425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43186"/>
            <a:ext cx="10220325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246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376139"/>
            <a:ext cx="10982325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2204864"/>
            <a:ext cx="720080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67718" y="5037441"/>
            <a:ext cx="1440050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6444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361281"/>
            <a:ext cx="11077575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66168" y="1361281"/>
            <a:ext cx="1449911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66705" y="2356704"/>
            <a:ext cx="1449911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37226" y="3317403"/>
            <a:ext cx="1931382" cy="1263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937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2566987"/>
            <a:ext cx="11191875" cy="172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67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188214"/>
            <a:ext cx="9147373" cy="5553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1930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2975" y="1652587"/>
            <a:ext cx="10306050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7968" y="2636912"/>
            <a:ext cx="1728192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20890" y="3528162"/>
            <a:ext cx="1728192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2305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614487"/>
            <a:ext cx="11087100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3453265"/>
            <a:ext cx="2519214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1596" y="4389369"/>
            <a:ext cx="6052555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7715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2019300"/>
            <a:ext cx="11115675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3117096"/>
            <a:ext cx="7272808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1265" y="4077072"/>
            <a:ext cx="6056903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3342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" y="1431379"/>
            <a:ext cx="11915775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620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885950"/>
            <a:ext cx="11106150" cy="3086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1885950"/>
            <a:ext cx="1008112" cy="12550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49192" y="3470126"/>
            <a:ext cx="1507048" cy="12550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7118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357461"/>
            <a:ext cx="11801475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587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2090737"/>
            <a:ext cx="11229975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440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2587" y="1585912"/>
            <a:ext cx="8886825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080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2025-08-20T10:09:53Z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