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6" y="2092077"/>
            <a:ext cx="10220325" cy="904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221088"/>
            <a:ext cx="42957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09687"/>
            <a:ext cx="117824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23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43037"/>
            <a:ext cx="110109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44303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495425"/>
            <a:ext cx="101727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59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564904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8878" y="4567324"/>
            <a:ext cx="14357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77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01200" cy="54573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32849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89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132856"/>
            <a:ext cx="448627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45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700212"/>
            <a:ext cx="117729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4371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19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107537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95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30238"/>
            <a:ext cx="116300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3773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45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966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23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12610" y="2924944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319" y="4005064"/>
            <a:ext cx="11462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0950" y="5000486"/>
            <a:ext cx="11462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943" y="5000486"/>
            <a:ext cx="14400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30120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03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562100"/>
            <a:ext cx="106775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42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1585912"/>
            <a:ext cx="93345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95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14487"/>
            <a:ext cx="118014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6744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5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048" y="1340768"/>
            <a:ext cx="4324350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156" y="1841004"/>
            <a:ext cx="407670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750" y="2780928"/>
            <a:ext cx="3943350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3731" y="3689218"/>
            <a:ext cx="4000500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3731" y="4475584"/>
            <a:ext cx="45148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83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53732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00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50429"/>
            <a:ext cx="108870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51983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8520" y="5499105"/>
            <a:ext cx="14351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04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54621"/>
            <a:ext cx="116681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50315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318" y="33569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72533" y="436543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72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48575"/>
            <a:ext cx="10297144" cy="55648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97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613" y="1310977"/>
            <a:ext cx="119253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18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76375"/>
            <a:ext cx="115347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34995" y="1508983"/>
            <a:ext cx="10733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2231" y="3580851"/>
            <a:ext cx="18074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1486" y="4610997"/>
            <a:ext cx="21026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159"/>
          <a:stretch/>
        </p:blipFill>
        <p:spPr>
          <a:xfrm>
            <a:off x="1127448" y="1307417"/>
            <a:ext cx="9721080" cy="550595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3178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84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509837"/>
            <a:ext cx="1095375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564904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3372" y="361820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2019300"/>
            <a:ext cx="101346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068960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33594" y="4075957"/>
            <a:ext cx="26784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1137"/>
            <a:ext cx="116586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564904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3" y="1270968"/>
            <a:ext cx="11517362" cy="55495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1490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680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48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389" y="3212976"/>
            <a:ext cx="11125200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64324" y="3284984"/>
            <a:ext cx="1399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22470" y="4293096"/>
            <a:ext cx="35418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10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2025-08-20T09:16:33Z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