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986087"/>
            <a:ext cx="95059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6797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708920"/>
            <a:ext cx="52578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24845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85912"/>
            <a:ext cx="10458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08137"/>
            <a:ext cx="11239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3732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71612"/>
            <a:ext cx="10477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6919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90933"/>
            <a:ext cx="3456384" cy="355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28762"/>
            <a:ext cx="10782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3046" y="2564904"/>
            <a:ext cx="12350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548752"/>
            <a:ext cx="1446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251" y="3073623"/>
            <a:ext cx="4076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82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8545" y="4414293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6666" y="4425868"/>
            <a:ext cx="13358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09700"/>
            <a:ext cx="109632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013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956664"/>
            <a:ext cx="40957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49289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26046"/>
            <a:ext cx="110871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6893"/>
            <a:ext cx="11201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0105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115979"/>
            <a:ext cx="5112568" cy="455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424112"/>
            <a:ext cx="103727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5358" y="242344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8517" y="355776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2496" y="3557761"/>
            <a:ext cx="24737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90650"/>
            <a:ext cx="10134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121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4842" y="3645024"/>
            <a:ext cx="9407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4842" y="4764094"/>
            <a:ext cx="2134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4937"/>
            <a:ext cx="110585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966912"/>
            <a:ext cx="103727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72816"/>
            <a:ext cx="91059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962150"/>
            <a:ext cx="102679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06896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90662"/>
            <a:ext cx="100965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43112"/>
            <a:ext cx="101536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012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47812"/>
            <a:ext cx="101822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77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09787"/>
            <a:ext cx="106680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700212"/>
            <a:ext cx="102298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1557337"/>
            <a:ext cx="89630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38287"/>
            <a:ext cx="92392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3513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467100"/>
            <a:ext cx="37909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1790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24025"/>
            <a:ext cx="103441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