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B2187-49D4-4F6A-821D-C069DC011262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0FB47-BF73-4FAA-9506-5A0BED7FA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9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0FB47-BF73-4FAA-9506-5A0BED7FAA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6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40371"/>
            <a:ext cx="116205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3087"/>
            <a:ext cx="116586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90725"/>
            <a:ext cx="11306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870"/>
            <a:ext cx="11233248" cy="5487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435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81162"/>
            <a:ext cx="116014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0077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862137"/>
            <a:ext cx="74961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0212"/>
            <a:ext cx="109632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7270"/>
            <a:ext cx="116681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316" y="4216079"/>
            <a:ext cx="9552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5886" y="4875836"/>
            <a:ext cx="9552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00300"/>
            <a:ext cx="116395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3846" y="3714583"/>
            <a:ext cx="978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317" y="3714583"/>
            <a:ext cx="978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81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426" y="3933056"/>
            <a:ext cx="3609975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454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586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248175"/>
            <a:ext cx="30861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53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8020" y="3547417"/>
            <a:ext cx="12897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37937" cy="5583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789040"/>
            <a:ext cx="28670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4225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077072"/>
            <a:ext cx="35052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76052"/>
            <a:ext cx="116395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0838" y="336611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132856"/>
            <a:ext cx="68961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4109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642" y="2185243"/>
            <a:ext cx="31051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14550"/>
            <a:ext cx="11620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04950"/>
            <a:ext cx="104965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1609725"/>
            <a:ext cx="10267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57450"/>
            <a:ext cx="109156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156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40968"/>
            <a:ext cx="37909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3325"/>
          <a:stretch/>
        </p:blipFill>
        <p:spPr>
          <a:xfrm>
            <a:off x="4754237" y="3155839"/>
            <a:ext cx="3765823" cy="363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0382" y="2708945"/>
            <a:ext cx="3013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757487"/>
            <a:ext cx="1084897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39605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04937"/>
            <a:ext cx="109347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4166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72514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2888999"/>
            <a:ext cx="8064896" cy="23981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492896"/>
            <a:ext cx="3359304" cy="36638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66831"/>
          <a:stretch/>
        </p:blipFill>
        <p:spPr>
          <a:xfrm>
            <a:off x="8569801" y="2492896"/>
            <a:ext cx="3405783" cy="3638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5680" y="200751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861048"/>
            <a:ext cx="30861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63955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752725"/>
            <a:ext cx="10925175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39605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04937"/>
            <a:ext cx="10953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8884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8287" y="2648597"/>
            <a:ext cx="6873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3" y="4077072"/>
            <a:ext cx="7061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7211" y="4759978"/>
            <a:ext cx="4418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19262"/>
            <a:ext cx="108489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19312"/>
            <a:ext cx="104013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573016"/>
            <a:ext cx="129614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4038600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3516701"/>
            <a:ext cx="29432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82962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5664"/>
            <a:ext cx="116014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8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822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8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781" y="4365104"/>
            <a:ext cx="303847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47875"/>
            <a:ext cx="10896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62125"/>
            <a:ext cx="108775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4632"/>
          <a:stretch/>
        </p:blipFill>
        <p:spPr>
          <a:xfrm>
            <a:off x="407368" y="1340768"/>
            <a:ext cx="11591925" cy="20886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645024"/>
            <a:ext cx="5924550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64552" y="287572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368"/>
          <a:stretch/>
        </p:blipFill>
        <p:spPr>
          <a:xfrm>
            <a:off x="300037" y="2060848"/>
            <a:ext cx="11591925" cy="381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25250" cy="415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996952"/>
            <a:ext cx="31623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110"/>
            <a:ext cx="11677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71675"/>
            <a:ext cx="11449272" cy="5469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2025-08-20T02:31:25Z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