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2060848"/>
            <a:ext cx="9134475" cy="91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5161" y="4293096"/>
            <a:ext cx="57816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6429375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636912"/>
            <a:ext cx="11696700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645024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66925"/>
            <a:ext cx="111823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47812"/>
            <a:ext cx="1171575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5445224"/>
            <a:ext cx="11096625" cy="72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565356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54637" y="3565356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537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8270" y="1484784"/>
            <a:ext cx="1479897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833562"/>
            <a:ext cx="118776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6330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132856"/>
            <a:ext cx="4176464" cy="2137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5862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3174588"/>
            <a:ext cx="2219325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341220"/>
            <a:ext cx="136815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00200"/>
            <a:ext cx="111728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629252"/>
            <a:ext cx="144016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9572"/>
            <a:ext cx="117062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52575"/>
            <a:ext cx="112014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700808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4895"/>
            <a:ext cx="117157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847107"/>
            <a:ext cx="216024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8961" y="3847107"/>
            <a:ext cx="216024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16018" y="4789492"/>
            <a:ext cx="3223997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19300"/>
            <a:ext cx="1107757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24000"/>
            <a:ext cx="117824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750276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395189"/>
            <a:ext cx="104489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90228"/>
            <a:ext cx="111537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65845"/>
            <a:ext cx="118491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17232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6795"/>
            <a:ext cx="112680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04950"/>
            <a:ext cx="116586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00250"/>
            <a:ext cx="110204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053188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5629" y="2053188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136" y="3133308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373216"/>
            <a:ext cx="44100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172575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445224"/>
            <a:ext cx="3133725" cy="72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5605882"/>
            <a:ext cx="36004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1646" y="1392294"/>
            <a:ext cx="89344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33537"/>
            <a:ext cx="111156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3068"/>
            <a:ext cx="119443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85900"/>
            <a:ext cx="109156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564904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8466" y="4602049"/>
            <a:ext cx="761149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509712"/>
            <a:ext cx="103917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86805"/>
            <a:ext cx="118395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212976"/>
            <a:ext cx="24482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1872" y="4185249"/>
            <a:ext cx="186842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8150" y="5122798"/>
            <a:ext cx="186842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7846" y="5111223"/>
            <a:ext cx="186842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81162"/>
            <a:ext cx="112680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060848"/>
            <a:ext cx="772477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53977"/>
            <a:ext cx="117348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74676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2902868"/>
            <a:ext cx="6380819" cy="38069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155" y="3356992"/>
            <a:ext cx="4060701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155" y="4276632"/>
            <a:ext cx="4762500" cy="63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2504" y="2319037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2025-08-20T10:44:58Z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