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5" y="4256509"/>
            <a:ext cx="79057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4000"/>
            <a:ext cx="11706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76387"/>
            <a:ext cx="11306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103"/>
            <a:ext cx="10801200" cy="5409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021289"/>
            <a:ext cx="1224136" cy="5785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269103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63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62579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5752"/>
            <a:ext cx="11772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3707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906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66887"/>
            <a:ext cx="118014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918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77519"/>
            <a:ext cx="95726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6310"/>
            <a:ext cx="11687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975029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1239" y="4935728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1016" y="4935728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156" y="5989024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3537"/>
            <a:ext cx="116776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66862"/>
            <a:ext cx="11163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3563"/>
            <a:ext cx="1165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1268761"/>
            <a:ext cx="7200799" cy="2699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461" y="4072395"/>
            <a:ext cx="7248948" cy="274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42195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0200"/>
            <a:ext cx="11191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212976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1022" y="6095072"/>
            <a:ext cx="108690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13656"/>
            <a:ext cx="105441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24075"/>
            <a:ext cx="117252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1337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54956"/>
            <a:ext cx="8666689" cy="46144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340768"/>
            <a:ext cx="33123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227" y="2179905"/>
            <a:ext cx="8796006" cy="448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9775"/>
            <a:ext cx="110585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132856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1007" y="3139854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8389" y="4088978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3935"/>
            <a:ext cx="117443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66862"/>
            <a:ext cx="11106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700808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4927" y="3573016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48180"/>
            <a:ext cx="121758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47937"/>
            <a:ext cx="106870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73016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1625"/>
            <a:ext cx="11696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636912"/>
            <a:ext cx="18002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4516" y="2636912"/>
            <a:ext cx="18002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3802" y="3637364"/>
            <a:ext cx="18002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71625"/>
            <a:ext cx="111442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71625"/>
            <a:ext cx="30963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4288" y="3539321"/>
            <a:ext cx="20499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6136" y="4557894"/>
            <a:ext cx="160564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6712"/>
            <a:ext cx="116776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6102" y="4506891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8633" y="5479164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43062"/>
            <a:ext cx="11906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920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85900"/>
            <a:ext cx="10487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633537"/>
            <a:ext cx="98869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5373216"/>
            <a:ext cx="105251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