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6" y="1742454"/>
            <a:ext cx="10220325" cy="904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0312" y="3430513"/>
            <a:ext cx="7191375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5680" y="5085184"/>
            <a:ext cx="54387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5865"/>
            <a:ext cx="11161240" cy="551751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2849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23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71625"/>
            <a:ext cx="110871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8803"/>
            <a:ext cx="115728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420888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51276" y="2420888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59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17662"/>
            <a:ext cx="117824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5091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774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505075"/>
            <a:ext cx="10944225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573016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89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595437"/>
            <a:ext cx="118681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6735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45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23868"/>
            <a:ext cx="9721080" cy="5520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9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87177"/>
            <a:ext cx="116681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95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109787"/>
            <a:ext cx="1104900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10978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45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3825"/>
          <a:stretch/>
        </p:blipFill>
        <p:spPr>
          <a:xfrm>
            <a:off x="309562" y="2284809"/>
            <a:ext cx="11572875" cy="25843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7395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234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70806"/>
            <a:ext cx="116586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005064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845393"/>
            <a:ext cx="5724525" cy="589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03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595437"/>
            <a:ext cx="108775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42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284984"/>
            <a:ext cx="4105275" cy="3362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3284984"/>
            <a:ext cx="310515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6104" y="4114775"/>
            <a:ext cx="3600450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6104" y="4932390"/>
            <a:ext cx="4400550" cy="619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99456" y="5762181"/>
            <a:ext cx="2705100" cy="5715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632504" y="24411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95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84784"/>
            <a:ext cx="11744325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2394" y="5109592"/>
            <a:ext cx="81915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5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1114425"/>
            <a:ext cx="8448675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877272"/>
            <a:ext cx="3162300" cy="69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5949280"/>
            <a:ext cx="32882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9750" y="1038225"/>
            <a:ext cx="85725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837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20475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836193"/>
            <a:ext cx="10009112" cy="39947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2175259"/>
            <a:ext cx="32882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2899584"/>
            <a:ext cx="9793088" cy="3880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538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5733256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04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547937"/>
            <a:ext cx="10677525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456487"/>
            <a:ext cx="6624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72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738312"/>
            <a:ext cx="106013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97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238936"/>
            <a:ext cx="8187829" cy="55024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238936"/>
            <a:ext cx="32882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1772816"/>
            <a:ext cx="6840760" cy="5031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18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52575"/>
            <a:ext cx="111156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628800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6482" y="3584922"/>
            <a:ext cx="14931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5930" y="4568770"/>
            <a:ext cx="14931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51570"/>
            <a:ext cx="110871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71567" y="155679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04538" y="2564904"/>
            <a:ext cx="14277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59859" y="3490879"/>
            <a:ext cx="9759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92152" y="3502453"/>
            <a:ext cx="1400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69955" y="4497876"/>
            <a:ext cx="1400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91616" y="4509120"/>
            <a:ext cx="1400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3185" y="5458575"/>
            <a:ext cx="1400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2123"/>
            <a:ext cx="10585176" cy="532723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060848"/>
            <a:ext cx="108012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00352" y="3140968"/>
            <a:ext cx="1344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2377" y="4020644"/>
            <a:ext cx="10814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8388" y="4077072"/>
            <a:ext cx="10814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99816" y="4935044"/>
            <a:ext cx="13044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87704" y="5877272"/>
            <a:ext cx="37967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79351"/>
            <a:ext cx="11630025" cy="553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1490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90675"/>
            <a:ext cx="110394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675" y="3212976"/>
            <a:ext cx="10534650" cy="2962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18123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48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45654"/>
            <a:ext cx="118110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492896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21369" y="4530040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10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2025-08-20T09:20:54Z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