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2" r:id="rId29"/>
    <p:sldId id="350" r:id="rId30"/>
    <p:sldId id="351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772816"/>
            <a:ext cx="768667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362" y="4391000"/>
            <a:ext cx="79152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6850"/>
            <a:ext cx="117348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347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36606"/>
            <a:ext cx="7848872" cy="40327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1729" y="2336748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52562"/>
            <a:ext cx="107537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4978"/>
            <a:ext cx="117729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99753"/>
            <a:ext cx="111156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136815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581128"/>
            <a:ext cx="136815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33550"/>
            <a:ext cx="117824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33575"/>
            <a:ext cx="111918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77072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52562"/>
            <a:ext cx="110109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37270"/>
            <a:ext cx="118395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73216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047875"/>
            <a:ext cx="75914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92721"/>
            <a:ext cx="117252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69201"/>
            <a:ext cx="172819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3" y="4176198"/>
            <a:ext cx="1333649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792" y="5275793"/>
            <a:ext cx="1333649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84772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61653"/>
            <a:ext cx="118872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51570"/>
            <a:ext cx="111156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67544"/>
            <a:ext cx="109537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67544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7787"/>
            <a:ext cx="110966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2319"/>
            <a:ext cx="117824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81187"/>
            <a:ext cx="110299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916832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6647" y="3004852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37059"/>
            <a:ext cx="11546507" cy="556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406227"/>
            <a:ext cx="99250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86594"/>
            <a:ext cx="112395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725144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9920" y="5766866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81200"/>
            <a:ext cx="117348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996952"/>
            <a:ext cx="172819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7535" y="2996952"/>
            <a:ext cx="172819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5130" y="4029329"/>
            <a:ext cx="172819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52550"/>
            <a:ext cx="111633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597281"/>
            <a:ext cx="144016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1844"/>
            <a:ext cx="116776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84784"/>
            <a:ext cx="172819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0128" y="3591376"/>
            <a:ext cx="3196511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516" y="4621523"/>
            <a:ext cx="462642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4397" y="4621523"/>
            <a:ext cx="478224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8321" y="5686394"/>
            <a:ext cx="337145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74229"/>
            <a:ext cx="117252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102220"/>
            <a:ext cx="9001000" cy="3711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298722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47800"/>
            <a:ext cx="105727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14537"/>
            <a:ext cx="118205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05012"/>
            <a:ext cx="111347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005012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2025-08-20T10:11:43Z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