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04864"/>
            <a:ext cx="683895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537" y="4030960"/>
            <a:ext cx="43529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81150"/>
            <a:ext cx="115633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564904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1019" y="3595051"/>
            <a:ext cx="135301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71750"/>
            <a:ext cx="1106805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636912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73646"/>
            <a:ext cx="118395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1188"/>
            <a:ext cx="111918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28775"/>
            <a:ext cx="118205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44720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52562"/>
            <a:ext cx="102298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771650"/>
            <a:ext cx="100298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62075"/>
            <a:ext cx="117157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107823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501"/>
            <a:ext cx="117062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13176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4146"/>
            <a:ext cx="116871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1246" y="422108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076" y="529354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6096" y="5297534"/>
            <a:ext cx="1428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2" y="1743075"/>
            <a:ext cx="54006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174920"/>
            <a:ext cx="513397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92896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90662"/>
            <a:ext cx="108299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18" y="1259178"/>
            <a:ext cx="10759182" cy="54101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00336"/>
            <a:ext cx="118967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982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1388393"/>
            <a:ext cx="16764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204864"/>
            <a:ext cx="8858250" cy="4143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6493" y="143458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68484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43050"/>
            <a:ext cx="117348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76450"/>
            <a:ext cx="109632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76450"/>
            <a:ext cx="23762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3106597"/>
            <a:ext cx="9244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618" y="4009422"/>
            <a:ext cx="13839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998168"/>
            <a:ext cx="607695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3300219"/>
            <a:ext cx="31683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3898865"/>
            <a:ext cx="6220966" cy="284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66850"/>
            <a:ext cx="112490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556792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6486" y="1556792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6369" y="3698109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087" y="2055144"/>
            <a:ext cx="8522345" cy="31619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533" y="5241751"/>
            <a:ext cx="7991475" cy="1571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6" y="1440631"/>
            <a:ext cx="10081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0187"/>
            <a:ext cx="116014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637364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206"/>
            <a:ext cx="10153128" cy="55451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68206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619" y="2205756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9057" y="2276872"/>
            <a:ext cx="131895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1898" y="3168122"/>
            <a:ext cx="131895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69645" y="3212976"/>
            <a:ext cx="131895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7857" y="4208399"/>
            <a:ext cx="131895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5680" y="5157192"/>
            <a:ext cx="131895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34526" y="6060348"/>
            <a:ext cx="131895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90725"/>
            <a:ext cx="118014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996952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8285" y="4061823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56903"/>
            <a:ext cx="112395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56903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0956" y="2564904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7903" y="3583476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7544" y="5655344"/>
            <a:ext cx="1534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97471"/>
            <a:ext cx="118300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74229"/>
            <a:ext cx="110966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94038"/>
            <a:ext cx="94834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2025-08-20T11:02:16Z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