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204864"/>
            <a:ext cx="6838950" cy="97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9925" y="4241651"/>
            <a:ext cx="57721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776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9180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5896" y="2420888"/>
            <a:ext cx="6599256" cy="40324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350519"/>
            <a:ext cx="320045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3175" y="2420888"/>
            <a:ext cx="6436701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981200"/>
            <a:ext cx="109918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990659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99195"/>
            <a:ext cx="110490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636912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538287"/>
            <a:ext cx="103727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564904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5951" y="3595051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61095"/>
            <a:ext cx="111442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493348"/>
            <a:ext cx="129614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1504" y="5553641"/>
            <a:ext cx="129614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05" y="1268760"/>
            <a:ext cx="11915775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4039"/>
          <a:stretch/>
        </p:blipFill>
        <p:spPr>
          <a:xfrm>
            <a:off x="788590" y="4509542"/>
            <a:ext cx="11068050" cy="1727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00200"/>
            <a:ext cx="111918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8871719" cy="541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90675"/>
            <a:ext cx="110966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6877050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212976"/>
            <a:ext cx="8496944" cy="3402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9351"/>
            <a:ext cx="112204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277324"/>
            <a:ext cx="280831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39180"/>
            <a:ext cx="110490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39180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3586" y="2269212"/>
            <a:ext cx="238815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214586"/>
            <a:ext cx="102679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8712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289326"/>
            <a:ext cx="10306050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3421340"/>
            <a:ext cx="620159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4192" y="4428338"/>
            <a:ext cx="147944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981200"/>
            <a:ext cx="110490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997404"/>
            <a:ext cx="669674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71687"/>
            <a:ext cx="110585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137137"/>
            <a:ext cx="295232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840" y="4086261"/>
            <a:ext cx="594326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25835"/>
            <a:ext cx="117824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54621"/>
            <a:ext cx="111537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357444"/>
            <a:ext cx="158417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619375"/>
            <a:ext cx="1102995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34219"/>
            <a:ext cx="103536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2" y="2014537"/>
            <a:ext cx="97059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2300287"/>
            <a:ext cx="10353675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2047875"/>
            <a:ext cx="102870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137138"/>
            <a:ext cx="316835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541487"/>
            <a:ext cx="103917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7535" y="2492896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6133" y="3493348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62087"/>
            <a:ext cx="111537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492896"/>
            <a:ext cx="201622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90732" y="4483742"/>
            <a:ext cx="125374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286" y="1362025"/>
            <a:ext cx="10488290" cy="53844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5157192"/>
            <a:ext cx="25922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64704"/>
            <a:ext cx="110490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5373216"/>
            <a:ext cx="144016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566862"/>
            <a:ext cx="103536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3565356"/>
            <a:ext cx="144016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495550"/>
            <a:ext cx="1106805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501008"/>
            <a:ext cx="25202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994" y="2636912"/>
            <a:ext cx="1178242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2025-08-20T11:28:53Z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