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4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772816"/>
            <a:ext cx="76866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862" y="4208884"/>
            <a:ext cx="98202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944993" cy="4858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161791"/>
            <a:ext cx="2376264" cy="579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13285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9858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1814512"/>
            <a:ext cx="42005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58813"/>
            <a:ext cx="11029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54621"/>
            <a:ext cx="117824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9396"/>
            <a:ext cx="111252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564904"/>
            <a:ext cx="93610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0593" y="4405278"/>
            <a:ext cx="93610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333" y="3078435"/>
            <a:ext cx="1020127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23600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9558" y="3138825"/>
            <a:ext cx="124873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1264" y="5083372"/>
            <a:ext cx="124873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443162"/>
            <a:ext cx="102203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63691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4980" y="3574462"/>
            <a:ext cx="118507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2162"/>
            <a:ext cx="110871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062162"/>
            <a:ext cx="30963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1693" y="3902536"/>
            <a:ext cx="30963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74229"/>
            <a:ext cx="118395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1111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7059"/>
            <a:ext cx="11521280" cy="55455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6158803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5900"/>
            <a:ext cx="113061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268760"/>
            <a:ext cx="11513170" cy="55353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1552575"/>
            <a:ext cx="47148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82527"/>
            <a:ext cx="103822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95437"/>
            <a:ext cx="118205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1714500"/>
            <a:ext cx="45910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823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8478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449272" cy="47504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108526"/>
            <a:ext cx="10585176" cy="6993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608459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8639175" cy="3762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232226"/>
            <a:ext cx="86296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4601"/>
            <a:ext cx="116586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40768"/>
            <a:ext cx="47720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772816"/>
            <a:ext cx="46005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928" y="2708920"/>
            <a:ext cx="464299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14053"/>
            <a:ext cx="110585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47775"/>
            <a:ext cx="109156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324100"/>
            <a:ext cx="1086802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221088"/>
            <a:ext cx="330517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121117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4799" y="4135112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05064"/>
            <a:ext cx="42576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276872"/>
            <a:ext cx="144016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3792" y="3284984"/>
            <a:ext cx="144016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637" y="2904288"/>
            <a:ext cx="4082580" cy="3837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2129687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62162"/>
            <a:ext cx="112585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996952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0544" y="4015525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18245"/>
            <a:ext cx="117252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1852612"/>
            <a:ext cx="47434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2025-08-20T10:16:33Z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