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957512"/>
            <a:ext cx="103727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9531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61048"/>
            <a:ext cx="104489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62087"/>
            <a:ext cx="109728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451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7787"/>
            <a:ext cx="109728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1062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10010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39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363143"/>
            <a:ext cx="6408712" cy="41622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740" y="2476024"/>
            <a:ext cx="5904656" cy="393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9848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81120" cy="16801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978539"/>
            <a:ext cx="5904656" cy="3834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27687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921563"/>
            <a:ext cx="5904656" cy="393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947862"/>
            <a:ext cx="104108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3285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146" y="4204725"/>
            <a:ext cx="903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32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60776"/>
            <a:ext cx="67722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89112"/>
            <a:ext cx="110871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5892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632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7215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4260040"/>
            <a:ext cx="1163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00187"/>
            <a:ext cx="10439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64904"/>
            <a:ext cx="16193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994" y="3595051"/>
            <a:ext cx="97725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5144" y="4532600"/>
            <a:ext cx="3340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52575"/>
            <a:ext cx="10372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409700"/>
            <a:ext cx="95535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214562"/>
            <a:ext cx="95250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14562"/>
            <a:ext cx="2088232" cy="1286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876408" cy="544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319212"/>
            <a:ext cx="101631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33600"/>
            <a:ext cx="104965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04131"/>
            <a:ext cx="106489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3248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916832"/>
            <a:ext cx="37623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19300"/>
            <a:ext cx="104013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57325"/>
            <a:ext cx="104108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24050"/>
            <a:ext cx="104013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65812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769615"/>
            <a:ext cx="39909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105346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33537"/>
            <a:ext cx="10487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54038"/>
            <a:ext cx="11049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00262"/>
            <a:ext cx="110394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1250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577215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204864"/>
            <a:ext cx="47244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