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86161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87" y="4246984"/>
            <a:ext cx="78962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7337"/>
            <a:ext cx="11753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064" y="3560327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6006" y="450912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0037"/>
            <a:ext cx="11753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564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09725"/>
            <a:ext cx="11049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14487"/>
            <a:ext cx="11191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40321"/>
            <a:ext cx="11944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57400"/>
            <a:ext cx="110585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7534" y="2204864"/>
            <a:ext cx="1514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9822" y="3140968"/>
            <a:ext cx="2012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6" y="1327629"/>
            <a:ext cx="10922248" cy="5341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0117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79351"/>
            <a:ext cx="112585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8" y="1257672"/>
            <a:ext cx="11412016" cy="5483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0636" y="5098534"/>
            <a:ext cx="1220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960" y="6059233"/>
            <a:ext cx="1220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7069"/>
            <a:ext cx="117252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70931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28498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1926" y="429198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4115304"/>
            <a:ext cx="2592288" cy="262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28825"/>
            <a:ext cx="117824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9371"/>
            <a:ext cx="112109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204864"/>
            <a:ext cx="31242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9028" y="132909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26046"/>
            <a:ext cx="11811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95487"/>
            <a:ext cx="108775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4621"/>
            <a:ext cx="11725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8592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4566" y="4481348"/>
            <a:ext cx="14495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5654"/>
            <a:ext cx="11849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6744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5286" y="4451295"/>
            <a:ext cx="13565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76512"/>
            <a:ext cx="107918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938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8421"/>
            <a:ext cx="117062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07718"/>
            <a:ext cx="49339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43906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441490"/>
            <a:ext cx="10447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14537"/>
            <a:ext cx="112871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2190" y="2060848"/>
            <a:ext cx="9344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698" y="3079421"/>
            <a:ext cx="10197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1212" y="3079421"/>
            <a:ext cx="3481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3825" y="4077072"/>
            <a:ext cx="2698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4885"/>
            <a:ext cx="116490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038350"/>
            <a:ext cx="6286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70620"/>
            <a:ext cx="10963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7062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981" y="2431319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1692" y="3501008"/>
            <a:ext cx="17780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542730"/>
            <a:ext cx="12060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6387"/>
            <a:ext cx="11668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8976" y="3573016"/>
            <a:ext cx="224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938" y="4556864"/>
            <a:ext cx="224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5855"/>
            <a:ext cx="117824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47862"/>
            <a:ext cx="113823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7432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90675"/>
            <a:ext cx="11172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4962"/>
            <a:ext cx="117348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19300"/>
            <a:ext cx="110871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9086" y="2132856"/>
            <a:ext cx="13250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7041" y="3140968"/>
            <a:ext cx="13250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2025-08-20T11:50:20Z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