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60" r:id="rId8"/>
    <p:sldId id="361" r:id="rId9"/>
    <p:sldId id="362" r:id="rId10"/>
    <p:sldId id="363" r:id="rId11"/>
    <p:sldId id="329" r:id="rId12"/>
    <p:sldId id="330" r:id="rId13"/>
    <p:sldId id="331" r:id="rId14"/>
    <p:sldId id="332" r:id="rId15"/>
    <p:sldId id="333" r:id="rId16"/>
    <p:sldId id="334" r:id="rId17"/>
    <p:sldId id="335" r:id="rId18"/>
    <p:sldId id="336" r:id="rId19"/>
    <p:sldId id="337" r:id="rId20"/>
    <p:sldId id="338" r:id="rId21"/>
    <p:sldId id="339" r:id="rId22"/>
    <p:sldId id="340" r:id="rId23"/>
    <p:sldId id="341" r:id="rId24"/>
    <p:sldId id="342" r:id="rId25"/>
    <p:sldId id="343" r:id="rId26"/>
    <p:sldId id="344" r:id="rId27"/>
    <p:sldId id="345" r:id="rId28"/>
    <p:sldId id="346" r:id="rId29"/>
    <p:sldId id="347" r:id="rId30"/>
    <p:sldId id="348" r:id="rId31"/>
    <p:sldId id="349" r:id="rId32"/>
    <p:sldId id="350" r:id="rId33"/>
    <p:sldId id="351" r:id="rId34"/>
    <p:sldId id="352" r:id="rId35"/>
    <p:sldId id="353" r:id="rId36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80331"/>
            <a:ext cx="11639550" cy="435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4902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444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816" y="2497357"/>
            <a:ext cx="3219450" cy="3162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878" y="1844824"/>
            <a:ext cx="11772900" cy="638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64552" y="184482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11096625" cy="2047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789040"/>
            <a:ext cx="11096625" cy="193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44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98884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080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85887"/>
            <a:ext cx="1163955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70892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667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119312"/>
            <a:ext cx="1164907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3356992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06960" y="4063047"/>
            <a:ext cx="11807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5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3789040"/>
            <a:ext cx="2800350" cy="2800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456" y="2765326"/>
            <a:ext cx="121617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21053" y="3459807"/>
            <a:ext cx="66297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70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791950" cy="139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212976"/>
            <a:ext cx="4352925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834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690687"/>
            <a:ext cx="1095375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690687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5798" y="2373593"/>
            <a:ext cx="104972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26873" y="3079649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89586" y="3785705"/>
            <a:ext cx="117070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83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196058"/>
            <a:ext cx="10945216" cy="32223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5214" y="4394999"/>
            <a:ext cx="5400600" cy="246300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3068960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84232" y="3068960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26257" y="3728717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31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92494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88840"/>
            <a:ext cx="1163002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646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" y="2081212"/>
            <a:ext cx="891540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8226" y="2276872"/>
            <a:ext cx="24415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71864" y="2971353"/>
            <a:ext cx="35380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75920" y="4406613"/>
            <a:ext cx="22915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17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15169"/>
            <a:ext cx="1035367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501008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3356992"/>
            <a:ext cx="7191375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894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46237"/>
            <a:ext cx="1166812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2780928"/>
            <a:ext cx="51125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30059" y="3475409"/>
            <a:ext cx="175011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04621" y="4869160"/>
            <a:ext cx="55988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09472" y="5589240"/>
            <a:ext cx="29903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2492896"/>
            <a:ext cx="653415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36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96327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2060848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44832" y="3645024"/>
            <a:ext cx="207164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57623" y="5149733"/>
            <a:ext cx="82235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825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7765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5373216"/>
            <a:ext cx="39604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488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05644"/>
            <a:ext cx="1098232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780928"/>
            <a:ext cx="37444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56440" y="4343510"/>
            <a:ext cx="144482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21726" y="5061140"/>
            <a:ext cx="121789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35184" y="5813495"/>
            <a:ext cx="233262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627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2705100"/>
            <a:ext cx="10887075" cy="144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2636912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70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1452"/>
            <a:ext cx="1158240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5805264"/>
            <a:ext cx="34563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647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0301"/>
            <a:ext cx="1168717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274549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933575"/>
            <a:ext cx="11001375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636912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35241" y="3356992"/>
            <a:ext cx="246144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29733" y="4109346"/>
            <a:ext cx="8338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326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729192" cy="5443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42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399381"/>
            <a:ext cx="1101090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24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19766"/>
            <a:ext cx="10009112" cy="5421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444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19225"/>
            <a:ext cx="1099185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67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514475"/>
            <a:ext cx="1112520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93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09712"/>
            <a:ext cx="1167765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75101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02804"/>
            <a:ext cx="1167765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0486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525250" cy="51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050" y="2067272"/>
            <a:ext cx="10629900" cy="381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139105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709737"/>
            <a:ext cx="1179195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709737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356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276350"/>
            <a:ext cx="1110615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89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2162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3789040"/>
            <a:ext cx="4838700" cy="2181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82958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353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2025-08-20T08:15:45Z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