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2" r:id="rId19"/>
    <p:sldId id="340" r:id="rId20"/>
    <p:sldId id="341" r:id="rId21"/>
    <p:sldId id="344" r:id="rId22"/>
    <p:sldId id="345" r:id="rId23"/>
    <p:sldId id="346" r:id="rId24"/>
    <p:sldId id="343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599" y="4221088"/>
            <a:ext cx="64008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1541115"/>
            <a:ext cx="44767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13287"/>
            <a:ext cx="103346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3037"/>
            <a:ext cx="117348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92896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7903" y="3604065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0956" y="4668936"/>
            <a:ext cx="154488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852612"/>
            <a:ext cx="65151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7936"/>
            <a:ext cx="11782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29000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9033" y="5605040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9420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486025"/>
            <a:ext cx="112299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45024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3975"/>
            <a:ext cx="118014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700808"/>
            <a:ext cx="50863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09712"/>
            <a:ext cx="11325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62187"/>
            <a:ext cx="1173480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62087"/>
            <a:ext cx="112299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14847"/>
            <a:ext cx="4680520" cy="36985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43933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0203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7601"/>
          <a:stretch/>
        </p:blipFill>
        <p:spPr>
          <a:xfrm>
            <a:off x="191344" y="1268761"/>
            <a:ext cx="11839575" cy="1872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1" y="3429000"/>
            <a:ext cx="405210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91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3016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9089" y="4571889"/>
            <a:ext cx="119687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63" y="1303040"/>
            <a:ext cx="116681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90" y="2266925"/>
            <a:ext cx="110680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34725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312368"/>
            <a:ext cx="4191000" cy="342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3815" y="3573016"/>
            <a:ext cx="12458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71736"/>
            <a:ext cx="118300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00175"/>
            <a:ext cx="110966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00175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204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56193"/>
            <a:ext cx="5143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096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5900"/>
            <a:ext cx="117443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419225"/>
            <a:ext cx="98869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52550"/>
            <a:ext cx="109537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715" y="3374479"/>
            <a:ext cx="108299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429000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3164" y="4459147"/>
            <a:ext cx="10448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013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501008"/>
            <a:ext cx="45148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477124"/>
            <a:ext cx="18002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8275"/>
            <a:ext cx="117919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09700"/>
            <a:ext cx="108870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557244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754" y="4605963"/>
            <a:ext cx="215700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70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790700"/>
            <a:ext cx="7924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33512"/>
            <a:ext cx="11001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1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57350"/>
            <a:ext cx="111728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047875"/>
            <a:ext cx="100107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5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409700"/>
            <a:ext cx="78295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8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00225"/>
            <a:ext cx="109537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33550"/>
            <a:ext cx="108013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8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28762"/>
            <a:ext cx="109347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37184"/>
            <a:ext cx="118014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365104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428750"/>
            <a:ext cx="96964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1538287"/>
            <a:ext cx="8943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0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793088" cy="513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8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76500"/>
            <a:ext cx="111347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43112"/>
            <a:ext cx="111633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4694"/>
            <a:ext cx="117157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5000"/>
            <a:ext cx="112776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05000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2025-08-20T10:56:29Z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