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3019425"/>
            <a:ext cx="81819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356992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4274" y="5313114"/>
            <a:ext cx="214943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7224" cy="53400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205316"/>
            <a:ext cx="230425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1434" y="5971665"/>
            <a:ext cx="109047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7224" cy="5424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365104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30238"/>
            <a:ext cx="111728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0346"/>
            <a:ext cx="116395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081212"/>
            <a:ext cx="10410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23987"/>
            <a:ext cx="117157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2678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33525"/>
            <a:ext cx="116205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22437"/>
            <a:ext cx="116395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009112" cy="5375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47812"/>
            <a:ext cx="108489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06224" cy="54441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293096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4950"/>
            <a:ext cx="116586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71687"/>
            <a:ext cx="117538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528762"/>
            <a:ext cx="97155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524000"/>
            <a:ext cx="94297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38300"/>
            <a:ext cx="11734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00361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90675"/>
            <a:ext cx="10744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90675"/>
            <a:ext cx="108394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4487"/>
            <a:ext cx="116395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92896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160" y="3534618"/>
            <a:ext cx="156145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4767" y="4506891"/>
            <a:ext cx="156145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31" y="1453852"/>
            <a:ext cx="116681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1746"/>
            <a:ext cx="116871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348880"/>
            <a:ext cx="37444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19300"/>
            <a:ext cx="108775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77072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24905"/>
            <a:ext cx="11715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90675"/>
            <a:ext cx="11144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75160"/>
            <a:ext cx="11403062" cy="552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34988"/>
            <a:ext cx="111347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34988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824733"/>
            <a:ext cx="84201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88829"/>
            <a:ext cx="72675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2025-08-20T11:46:14Z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