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7481"/>
            <a:ext cx="11725275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47912"/>
            <a:ext cx="1157287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2100"/>
            <a:ext cx="11639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609" y="4096701"/>
            <a:ext cx="6918783" cy="271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206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95450"/>
            <a:ext cx="111728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9300"/>
            <a:ext cx="116871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57350"/>
            <a:ext cx="109728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6320"/>
            <a:ext cx="115538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7062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1168" y="5628190"/>
            <a:ext cx="706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5301" cy="5357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0506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1506" y="467639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602128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68091"/>
            <a:ext cx="117062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17032"/>
            <a:ext cx="10887075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93484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7723" y="36450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748" y="4365104"/>
            <a:ext cx="55826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062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3573"/>
            <a:ext cx="10873208" cy="55298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4962"/>
            <a:ext cx="116776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3840" y="4725144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62150"/>
            <a:ext cx="117062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269" y="339828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8544" y="4115911"/>
            <a:ext cx="18255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99170"/>
            <a:ext cx="11811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66875"/>
            <a:ext cx="10934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9996" y="2348880"/>
            <a:ext cx="10341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9" y="4501771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90637"/>
            <a:ext cx="110394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1683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3819" y="2636912"/>
            <a:ext cx="4421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0730" y="3409966"/>
            <a:ext cx="9888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4320" y="414908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5246" y="4081297"/>
            <a:ext cx="10185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8300"/>
            <a:ext cx="116776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50912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4462"/>
            <a:ext cx="109728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1218" y="2060848"/>
            <a:ext cx="23651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33587"/>
            <a:ext cx="108680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02399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6413" y="4131604"/>
            <a:ext cx="12213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83754"/>
            <a:ext cx="115347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33537"/>
            <a:ext cx="108775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3321" y="3717032"/>
            <a:ext cx="53114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772" y="4443787"/>
            <a:ext cx="73984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91252"/>
            <a:ext cx="11017223" cy="55221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1967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19300"/>
            <a:ext cx="110013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41397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6359" y="3413974"/>
            <a:ext cx="4340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64" y="4108455"/>
            <a:ext cx="38157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53741"/>
            <a:ext cx="116490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43062"/>
            <a:ext cx="10887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876550"/>
            <a:ext cx="88868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681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457450"/>
            <a:ext cx="110394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81162"/>
            <a:ext cx="110394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95500"/>
            <a:ext cx="110299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5453"/>
            <a:ext cx="116586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2112"/>
            <a:ext cx="11610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3050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62100"/>
            <a:ext cx="111252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62150"/>
            <a:ext cx="112109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5919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