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28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4429100"/>
            <a:ext cx="105632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26393"/>
            <a:ext cx="110871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5412"/>
            <a:ext cx="116871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3136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1150"/>
            <a:ext cx="11239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43112"/>
            <a:ext cx="102489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62112"/>
            <a:ext cx="11801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319212"/>
            <a:ext cx="81248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1625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12" y="3212976"/>
            <a:ext cx="104584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6109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2046"/>
            <a:ext cx="10729192" cy="54793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8529"/>
            <a:ext cx="11277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1125"/>
            <a:ext cx="118014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96952"/>
            <a:ext cx="8525396" cy="37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5437"/>
            <a:ext cx="111537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8999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3065" y="4389697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6139"/>
            <a:ext cx="116776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22108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8612757" cy="36650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1412776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5847" y="2304027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763" y="2396625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7260"/>
            <a:ext cx="117252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108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23764"/>
            <a:ext cx="103346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3088"/>
            <a:ext cx="109918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41251"/>
            <a:ext cx="108489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38250"/>
            <a:ext cx="109061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23987"/>
            <a:ext cx="112109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2637"/>
            <a:ext cx="116586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489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916832"/>
            <a:ext cx="3552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4000"/>
            <a:ext cx="117824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9725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21088"/>
            <a:ext cx="62007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239097"/>
            <a:ext cx="40481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6343" y="2086322"/>
            <a:ext cx="38671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412829"/>
            <a:ext cx="10953750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497204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271587"/>
            <a:ext cx="97440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