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517453"/>
            <a:ext cx="10915650" cy="866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1837" y="4203551"/>
            <a:ext cx="564832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963150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3356992"/>
            <a:ext cx="3143250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236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60512"/>
            <a:ext cx="1172527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365104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81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5543550" cy="281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1988840"/>
            <a:ext cx="2695575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599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59304"/>
            <a:ext cx="9577064" cy="55540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2852936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774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2528887"/>
            <a:ext cx="10172700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896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07554"/>
            <a:ext cx="1163002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509120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453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63250" cy="2809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4036268"/>
            <a:ext cx="402907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191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56878"/>
            <a:ext cx="1161097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950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4348"/>
          <a:stretch/>
        </p:blipFill>
        <p:spPr>
          <a:xfrm>
            <a:off x="551384" y="1340768"/>
            <a:ext cx="11153775" cy="1800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8421" y="2708920"/>
            <a:ext cx="5219700" cy="39147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88488" y="2420888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453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471612"/>
            <a:ext cx="1112520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234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268760"/>
            <a:ext cx="11706225" cy="5553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476375"/>
            <a:ext cx="1112520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03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44327"/>
            <a:ext cx="1169670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4797152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422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962150"/>
            <a:ext cx="10658475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954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68760"/>
            <a:ext cx="11734800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022" y="3216746"/>
            <a:ext cx="11296650" cy="2876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5373216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571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402035"/>
            <a:ext cx="1065847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837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246212"/>
            <a:ext cx="1072515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71736"/>
            <a:ext cx="116967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049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12550"/>
            <a:ext cx="10009112" cy="542881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1296410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729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1100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5517232"/>
            <a:ext cx="28803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974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890712"/>
            <a:ext cx="11344275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1988840"/>
            <a:ext cx="2088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185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2395537"/>
            <a:ext cx="11210925" cy="206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268685"/>
            <a:ext cx="1131570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795" y="1256109"/>
            <a:ext cx="11363821" cy="542927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797152"/>
            <a:ext cx="552450" cy="145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552575"/>
            <a:ext cx="1122997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597496"/>
            <a:ext cx="11315700" cy="449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772816"/>
            <a:ext cx="552450" cy="145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3068"/>
            <a:ext cx="1173480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481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95425"/>
            <a:ext cx="1131570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628800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106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2025-08-20T08:56:26Z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