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6525" y="2204864"/>
            <a:ext cx="6838950" cy="9715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5600" y="4352900"/>
            <a:ext cx="6400800" cy="87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8075" y="1400175"/>
            <a:ext cx="4895850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667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13656"/>
            <a:ext cx="11744325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145861"/>
            <a:ext cx="86409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095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53775" cy="3352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7928" y="3933056"/>
            <a:ext cx="3816424" cy="2831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4705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762125"/>
            <a:ext cx="11201400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3834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357461"/>
            <a:ext cx="11753850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837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484784"/>
            <a:ext cx="11115675" cy="1552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79" y="3001115"/>
            <a:ext cx="9361040" cy="381226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44471" y="2429374"/>
            <a:ext cx="86409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2313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2043112"/>
            <a:ext cx="11058525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9646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547812"/>
            <a:ext cx="11106150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170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524000"/>
            <a:ext cx="1167765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4581128"/>
            <a:ext cx="1728192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894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153775" cy="1800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3356992"/>
            <a:ext cx="3705225" cy="2724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9496" y="2492896"/>
            <a:ext cx="1368152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24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22201"/>
            <a:ext cx="11782425" cy="5591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9857" y="4135889"/>
            <a:ext cx="2952328" cy="267748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549" y="1340768"/>
            <a:ext cx="11287051" cy="275783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456040" y="3241662"/>
            <a:ext cx="86409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0366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2538412"/>
            <a:ext cx="11258550" cy="178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573016"/>
            <a:ext cx="86409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9825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16832"/>
            <a:ext cx="11649075" cy="2962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488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3087" y="1614487"/>
            <a:ext cx="8505825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627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971675"/>
            <a:ext cx="11049000" cy="291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4005064"/>
            <a:ext cx="1080120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15764" y="4005064"/>
            <a:ext cx="1716739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7702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144250" cy="2771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5790" y="4221088"/>
            <a:ext cx="10325100" cy="1876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4221088"/>
            <a:ext cx="86409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5040" y="5293548"/>
            <a:ext cx="712521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1647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2062162"/>
            <a:ext cx="11087100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3137137"/>
            <a:ext cx="2520280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9326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30025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678947"/>
            <a:ext cx="86409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425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514600"/>
            <a:ext cx="11725275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246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9077"/>
            <a:ext cx="11010900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6444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476375"/>
            <a:ext cx="11820525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937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95003"/>
            <a:ext cx="10887075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67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84784"/>
            <a:ext cx="10067925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2557244"/>
            <a:ext cx="338437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64536" y="4501460"/>
            <a:ext cx="1467768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1930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562100"/>
            <a:ext cx="10820400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3573016"/>
            <a:ext cx="122413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2305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2052637"/>
            <a:ext cx="10810875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3068960"/>
            <a:ext cx="86409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7715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13259"/>
            <a:ext cx="11449272" cy="5476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3342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2043112"/>
            <a:ext cx="11049000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4005064"/>
            <a:ext cx="86409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0620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454621"/>
            <a:ext cx="11068050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118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55551"/>
            <a:ext cx="11715750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348880"/>
            <a:ext cx="86409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0587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900" y="1566862"/>
            <a:ext cx="9982200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440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14450"/>
            <a:ext cx="11677650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2204864"/>
            <a:ext cx="86409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60288" y="4774444"/>
            <a:ext cx="1639367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3080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2025-08-20T11:30:37Z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