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112" y="3776836"/>
            <a:ext cx="58197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37" y="5445596"/>
            <a:ext cx="84677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321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31379"/>
            <a:ext cx="10429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90675"/>
            <a:ext cx="109823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77658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5125" y="3522204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74254"/>
            <a:ext cx="110680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365104"/>
            <a:ext cx="647012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848" y="5360527"/>
            <a:ext cx="891162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62225"/>
            <a:ext cx="109823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560783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894"/>
          <a:stretch/>
        </p:blipFill>
        <p:spPr>
          <a:xfrm>
            <a:off x="280987" y="1338411"/>
            <a:ext cx="11630025" cy="4250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57142"/>
            <a:ext cx="64127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83" y="1988840"/>
            <a:ext cx="109442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2820516"/>
            <a:ext cx="109823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4012"/>
            <a:ext cx="11182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0687"/>
            <a:ext cx="115728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127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290637"/>
            <a:ext cx="5657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85176" cy="5512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1368152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2038" y="3409856"/>
            <a:ext cx="2844481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0509" y="5180783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0479" y="6002585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66862"/>
            <a:ext cx="11191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19312"/>
            <a:ext cx="110775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8328"/>
            <a:ext cx="110490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361778"/>
            <a:ext cx="5953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0675"/>
            <a:ext cx="110204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67325"/>
            <a:ext cx="14954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30289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348880"/>
            <a:ext cx="56673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000" y="1521359"/>
            <a:ext cx="329774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951" y="2433786"/>
            <a:ext cx="5953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52587"/>
            <a:ext cx="110204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428999"/>
            <a:ext cx="396044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10605"/>
            <a:ext cx="11039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21088"/>
            <a:ext cx="151216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233612"/>
            <a:ext cx="98298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95500"/>
            <a:ext cx="11049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93046"/>
            <a:ext cx="79208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38287"/>
            <a:ext cx="111442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8999"/>
            <a:ext cx="986509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502" y="4424421"/>
            <a:ext cx="5152522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8338"/>
            <a:ext cx="11696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0792" y="2276872"/>
            <a:ext cx="249580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1971" y="4232994"/>
            <a:ext cx="148768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2508" y="5135819"/>
            <a:ext cx="148768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332"/>
          <a:stretch/>
        </p:blipFill>
        <p:spPr>
          <a:xfrm>
            <a:off x="309562" y="1320130"/>
            <a:ext cx="11572875" cy="16048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999" y="3140968"/>
            <a:ext cx="3810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8825"/>
            <a:ext cx="110775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3028950"/>
            <a:ext cx="144016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037062"/>
            <a:ext cx="362232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663" y="3144721"/>
            <a:ext cx="4335562" cy="359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48519"/>
            <a:ext cx="111823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717032"/>
            <a:ext cx="2808312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3" y="4689306"/>
            <a:ext cx="1163813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878" y="5693246"/>
            <a:ext cx="861946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524000"/>
            <a:ext cx="78390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7260"/>
            <a:ext cx="116205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495425"/>
            <a:ext cx="98298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90675"/>
            <a:ext cx="10991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8659" y="3488318"/>
            <a:ext cx="164938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1625"/>
            <a:ext cx="11077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5" y="2492896"/>
            <a:ext cx="108012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7222" y="4391144"/>
            <a:ext cx="108012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77072"/>
            <a:ext cx="1022032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172966"/>
            <a:ext cx="509557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3731" y="4098941"/>
            <a:ext cx="1012605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843087"/>
            <a:ext cx="90582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