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2990850"/>
            <a:ext cx="996315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09675"/>
            <a:ext cx="10467975" cy="564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1243729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667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962" y="1492721"/>
            <a:ext cx="974407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09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385887"/>
            <a:ext cx="1116330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79715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70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1385887"/>
            <a:ext cx="1028700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834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56320"/>
            <a:ext cx="111252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837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401300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492896"/>
            <a:ext cx="9791700" cy="3505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155618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31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912" y="2547937"/>
            <a:ext cx="9782175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646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56320"/>
            <a:ext cx="1098232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249289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04208" y="3499893"/>
            <a:ext cx="1120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16724" y="4553189"/>
            <a:ext cx="1120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17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457325"/>
            <a:ext cx="1097280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894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268761"/>
            <a:ext cx="9793088" cy="27637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933056"/>
            <a:ext cx="9073008" cy="281423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3592" y="134076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69486" y="324803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95957"/>
            <a:ext cx="10657184" cy="55174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27687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438275"/>
            <a:ext cx="1110615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465313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366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2495550"/>
            <a:ext cx="10372725" cy="186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2564904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825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500187"/>
            <a:ext cx="1089660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4581128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488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714500"/>
            <a:ext cx="1103947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627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2019300"/>
            <a:ext cx="1040130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314096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70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500187"/>
            <a:ext cx="1112520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647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412776"/>
            <a:ext cx="782955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412776"/>
            <a:ext cx="33123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4213" y="2348880"/>
            <a:ext cx="5791895" cy="3969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326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715625" cy="192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3140968"/>
            <a:ext cx="6264696" cy="3618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42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5" y="1500187"/>
            <a:ext cx="1011555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24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1495425"/>
            <a:ext cx="1013460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444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5" y="1288680"/>
            <a:ext cx="10297144" cy="54498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227687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75" y="2505075"/>
            <a:ext cx="984885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67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85887"/>
            <a:ext cx="1036320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93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28700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278979"/>
            <a:ext cx="1112520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495425"/>
            <a:ext cx="1064895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458112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340768"/>
            <a:ext cx="980122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700808"/>
            <a:ext cx="10325100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789040"/>
            <a:ext cx="7439025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44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3947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080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2025-08-19T10:34:23Z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