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18209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509120"/>
            <a:ext cx="57721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82" y="2492896"/>
            <a:ext cx="109156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373" y="4554305"/>
            <a:ext cx="3195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4966" y="5517232"/>
            <a:ext cx="804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8529"/>
            <a:ext cx="11325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09712"/>
            <a:ext cx="10439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6490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5040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68" y="4613623"/>
            <a:ext cx="79954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33575"/>
            <a:ext cx="117157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2231"/>
            <a:ext cx="10696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19237"/>
            <a:ext cx="111918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58001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3525"/>
            <a:ext cx="110680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1114" y="4590473"/>
            <a:ext cx="33329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90725"/>
            <a:ext cx="111156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9695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032" y="4005064"/>
            <a:ext cx="722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85" y="1265568"/>
            <a:ext cx="10802723" cy="723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03" y="2114279"/>
            <a:ext cx="10876905" cy="46270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170147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117" y="3188719"/>
            <a:ext cx="13173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5150" y="3107696"/>
            <a:ext cx="13173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806" y="4149417"/>
            <a:ext cx="26288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14907" y="5029093"/>
            <a:ext cx="10592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828" y="5989792"/>
            <a:ext cx="34839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71750"/>
            <a:ext cx="110775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2562"/>
            <a:ext cx="117062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4925"/>
            <a:ext cx="117252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12912"/>
            <a:ext cx="10067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04950"/>
            <a:ext cx="111061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257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606" y="2547998"/>
            <a:ext cx="19380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2547998"/>
            <a:ext cx="9560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4332" y="3554996"/>
            <a:ext cx="17735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09712"/>
            <a:ext cx="11010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5679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6148" y="3582361"/>
            <a:ext cx="1985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847" y="4581128"/>
            <a:ext cx="8839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28825"/>
            <a:ext cx="110585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048" y="3068960"/>
            <a:ext cx="15091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41251"/>
            <a:ext cx="112014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7498" y="3235010"/>
            <a:ext cx="26746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7" y="5249005"/>
            <a:ext cx="1397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61209"/>
            <a:ext cx="103632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7414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514475"/>
            <a:ext cx="92773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95487"/>
            <a:ext cx="118776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486619"/>
            <a:ext cx="90392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71712"/>
            <a:ext cx="112871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33525"/>
            <a:ext cx="11229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56490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79" y="3514028"/>
            <a:ext cx="1139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51" y="4532600"/>
            <a:ext cx="6519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43112"/>
            <a:ext cx="109537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2118"/>
            <a:ext cx="10610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0851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353228" cy="524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495550"/>
            <a:ext cx="102679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291" y="3609185"/>
            <a:ext cx="52516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8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90662"/>
            <a:ext cx="99536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99" y="1290169"/>
            <a:ext cx="10578777" cy="5379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3285" y="410311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7735" y="506381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24125"/>
            <a:ext cx="110204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57301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02804"/>
            <a:ext cx="11001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2088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5119" y="3427886"/>
            <a:ext cx="1907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9453" y="4400159"/>
            <a:ext cx="1907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0831" y="5395582"/>
            <a:ext cx="12291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6856" y="5453456"/>
            <a:ext cx="12291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26604"/>
            <a:ext cx="11182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900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37598"/>
            <a:ext cx="7804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4760" y="5373216"/>
            <a:ext cx="62134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24062"/>
            <a:ext cx="110966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068960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474" y="4005064"/>
            <a:ext cx="432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2025-08-20T08:55:35Z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