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98129"/>
            <a:ext cx="109156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675" y="4149080"/>
            <a:ext cx="44386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2575"/>
            <a:ext cx="116205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1137"/>
            <a:ext cx="116586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9254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4464" y="4614737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2480"/>
            <a:ext cx="10729192" cy="5545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074" y="5085184"/>
            <a:ext cx="12170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6153" y="6092181"/>
            <a:ext cx="10009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09700"/>
            <a:ext cx="112490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434739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2499610"/>
            <a:ext cx="14094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0434" y="249961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3907" y="4606203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5900"/>
            <a:ext cx="112490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64502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6222" y="3645024"/>
            <a:ext cx="8119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8465" y="3645024"/>
            <a:ext cx="8119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9836"/>
            <a:ext cx="117443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9355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47800"/>
            <a:ext cx="113347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2118"/>
            <a:ext cx="117062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8043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36712"/>
            <a:ext cx="111633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4564"/>
            <a:ext cx="10225136" cy="5446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13285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6795"/>
            <a:ext cx="117633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72514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4725144"/>
            <a:ext cx="14401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9258"/>
            <a:ext cx="10513168" cy="542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66900"/>
            <a:ext cx="116967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48568"/>
            <a:ext cx="10369152" cy="556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356992"/>
            <a:ext cx="110775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455762"/>
            <a:ext cx="119538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76437"/>
            <a:ext cx="112490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140967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9734" y="4078517"/>
            <a:ext cx="17204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66862"/>
            <a:ext cx="117348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52575"/>
            <a:ext cx="108870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552575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1244" y="2559573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7117" y="3543421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47812"/>
            <a:ext cx="118491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066925"/>
            <a:ext cx="109061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82949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2160" y="3068960"/>
            <a:ext cx="168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54621"/>
            <a:ext cx="118110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56490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6158" y="347930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8867" y="4393704"/>
            <a:ext cx="16708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305644"/>
            <a:ext cx="119919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70037"/>
            <a:ext cx="110966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35699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6242" y="5336263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595562"/>
            <a:ext cx="1110615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90997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4694" y="2590997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57350"/>
            <a:ext cx="118491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95500"/>
            <a:ext cx="112680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13285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1058" y="310513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8025" y="3081981"/>
            <a:ext cx="9305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2593"/>
            <a:ext cx="117919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27687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8222" y="315654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1143" y="499692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9603" y="4996922"/>
            <a:ext cx="13623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778" y="5922897"/>
            <a:ext cx="11367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4771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56"/>
          <a:stretch/>
        </p:blipFill>
        <p:spPr>
          <a:xfrm>
            <a:off x="479376" y="1222766"/>
            <a:ext cx="11017224" cy="55906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6084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2025-08-20T11:49:25Z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