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9" r:id="rId27"/>
    <p:sldId id="348" r:id="rId28"/>
    <p:sldId id="350" r:id="rId29"/>
    <p:sldId id="353" r:id="rId30"/>
    <p:sldId id="351" r:id="rId31"/>
    <p:sldId id="352" r:id="rId32"/>
    <p:sldId id="354" r:id="rId33"/>
    <p:sldId id="355" r:id="rId34"/>
    <p:sldId id="356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2270001"/>
            <a:ext cx="7686675" cy="94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5161" y="4509120"/>
            <a:ext cx="57816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24347"/>
            <a:ext cx="118681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50218"/>
            <a:ext cx="1095375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1359346"/>
            <a:ext cx="6124947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47825"/>
            <a:ext cx="112204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223308"/>
            <a:ext cx="558165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3105150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1778778"/>
            <a:ext cx="5832648" cy="47778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1466874"/>
            <a:ext cx="309634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7828" y="1542721"/>
            <a:ext cx="5616624" cy="501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43062"/>
            <a:ext cx="111347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517161"/>
            <a:ext cx="122413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3107" y="3443136"/>
            <a:ext cx="122413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38350"/>
            <a:ext cx="111156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885313"/>
            <a:ext cx="410445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133600"/>
            <a:ext cx="111442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996952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85925"/>
            <a:ext cx="111728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628353"/>
            <a:ext cx="9763125" cy="4752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4004840"/>
            <a:ext cx="2736304" cy="720304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5116010"/>
            <a:ext cx="2736304" cy="720304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22032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3212976"/>
            <a:ext cx="3480058" cy="35283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3212976"/>
            <a:ext cx="151216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15963"/>
            <a:ext cx="11763375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2033587"/>
            <a:ext cx="102203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996952"/>
            <a:ext cx="964907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0250" y="3957650"/>
            <a:ext cx="122936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56110"/>
            <a:ext cx="11173891" cy="55869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5085184"/>
            <a:ext cx="504056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8299" y="6080607"/>
            <a:ext cx="3431557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1809750"/>
            <a:ext cx="843915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90675"/>
            <a:ext cx="111537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4509120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60512"/>
            <a:ext cx="116205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81150"/>
            <a:ext cx="110775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63663"/>
            <a:ext cx="112204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563863"/>
            <a:ext cx="263842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9441507" cy="5303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11771"/>
            <a:ext cx="112966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2" y="1495425"/>
            <a:ext cx="65055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10047"/>
            <a:ext cx="10934700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1700808"/>
            <a:ext cx="62960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643062"/>
            <a:ext cx="103060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671637"/>
            <a:ext cx="103822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573016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28775"/>
            <a:ext cx="111061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639348"/>
            <a:ext cx="122413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7463" y="3537596"/>
            <a:ext cx="122413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30238"/>
            <a:ext cx="113061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4221088"/>
            <a:ext cx="25202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2532" y="5158638"/>
            <a:ext cx="160720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043112"/>
            <a:ext cx="102298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1" y="2132856"/>
            <a:ext cx="1226493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0659" y="3035681"/>
            <a:ext cx="3869277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76765" y="4005064"/>
            <a:ext cx="1595299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68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477" y="1377921"/>
            <a:ext cx="10540107" cy="53634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4941168"/>
            <a:ext cx="129614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5976" y="5949280"/>
            <a:ext cx="1854399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68760"/>
            <a:ext cx="1105852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3" y="2879981"/>
            <a:ext cx="5904656" cy="39333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2269307"/>
            <a:ext cx="302433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3212" y="2893114"/>
            <a:ext cx="5888185" cy="384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329"/>
            <a:ext cx="112014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365104"/>
            <a:ext cx="698477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5400" y="5397481"/>
            <a:ext cx="698477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733550"/>
            <a:ext cx="100584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30796"/>
            <a:ext cx="109728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276872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41952" y="5301208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547937"/>
            <a:ext cx="1105852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547937"/>
            <a:ext cx="309634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3319" y="3497061"/>
            <a:ext cx="1486337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2025-08-20T10:22:59Z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