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342009"/>
            <a:ext cx="76866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75" y="4318992"/>
            <a:ext cx="51244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76450"/>
            <a:ext cx="112585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2776"/>
            <a:ext cx="118300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68227"/>
            <a:ext cx="111347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57990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2112"/>
            <a:ext cx="117348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9063"/>
            <a:ext cx="9301485" cy="54002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67841"/>
            <a:ext cx="273630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817092"/>
            <a:ext cx="77343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952750"/>
            <a:ext cx="82296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20502"/>
            <a:ext cx="119443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04864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7936"/>
            <a:ext cx="118395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204864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4571" y="3096114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759"/>
          <a:stretch/>
        </p:blipFill>
        <p:spPr>
          <a:xfrm>
            <a:off x="276225" y="1698963"/>
            <a:ext cx="11508407" cy="3964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75579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25717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84537"/>
            <a:ext cx="25622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313061"/>
            <a:ext cx="35147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044527"/>
            <a:ext cx="5429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5189"/>
            <a:ext cx="11744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4909" y="3861048"/>
            <a:ext cx="6151731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2359" y="4833322"/>
            <a:ext cx="1653282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5350" y="4891196"/>
            <a:ext cx="1837153" cy="770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43112"/>
            <a:ext cx="113538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38300"/>
            <a:ext cx="10925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6320"/>
            <a:ext cx="11089232" cy="5415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949280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974926"/>
            <a:ext cx="33051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32856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14487"/>
            <a:ext cx="116871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461607"/>
            <a:ext cx="122413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212976"/>
            <a:ext cx="36385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647825"/>
            <a:ext cx="108394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645709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93288" cy="5555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1434" y="6021288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62225"/>
            <a:ext cx="107727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479519"/>
            <a:ext cx="122413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109"/>
            <a:ext cx="117919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726704"/>
            <a:ext cx="3168352" cy="2510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66925"/>
            <a:ext cx="111347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893046"/>
            <a:ext cx="237626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348880"/>
            <a:ext cx="38766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486694"/>
            <a:ext cx="300059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5378" y="2551564"/>
            <a:ext cx="3230782" cy="2677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12118"/>
            <a:ext cx="107823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132856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2749" y="3105129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6510" y="5061251"/>
            <a:ext cx="121133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47775"/>
            <a:ext cx="110204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091081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4450"/>
            <a:ext cx="11658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7200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09725"/>
            <a:ext cx="10810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85975"/>
            <a:ext cx="110775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933056"/>
            <a:ext cx="122413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38300"/>
            <a:ext cx="111061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576064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388990"/>
            <a:ext cx="259784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5020" y="4361264"/>
            <a:ext cx="123058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86037"/>
            <a:ext cx="117062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428999"/>
            <a:ext cx="1512168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47887"/>
            <a:ext cx="117729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2638"/>
            <a:ext cx="11658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57922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1643"/>
            <a:ext cx="117919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2025-08-20T09:57:42Z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