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60" r:id="rId6"/>
    <p:sldId id="361" r:id="rId7"/>
    <p:sldId id="362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3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3975"/>
            <a:ext cx="116014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5450"/>
            <a:ext cx="115728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57300"/>
            <a:ext cx="11229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591"/>
          <a:stretch/>
        </p:blipFill>
        <p:spPr>
          <a:xfrm>
            <a:off x="1811734" y="3483893"/>
            <a:ext cx="8677275" cy="3064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34425" y="290782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076450"/>
            <a:ext cx="89058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85975"/>
            <a:ext cx="11572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738312"/>
            <a:ext cx="8105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9787"/>
            <a:ext cx="11058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19262"/>
            <a:ext cx="117252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2054" y="4434773"/>
            <a:ext cx="15659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3987"/>
            <a:ext cx="117062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6084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685881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9544" y="4051693"/>
            <a:ext cx="794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1088" y="4051693"/>
            <a:ext cx="1083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57400"/>
            <a:ext cx="116395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90700"/>
            <a:ext cx="116395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989" y="37402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2062"/>
            <a:ext cx="117538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801488"/>
            <a:ext cx="811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99368"/>
            <a:ext cx="4968552" cy="26909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21224" y="3501008"/>
            <a:ext cx="2571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3961371"/>
            <a:ext cx="5758507" cy="285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71687"/>
            <a:ext cx="116300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70294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53136"/>
            <a:ext cx="108775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533573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05186"/>
            <a:ext cx="110204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57636"/>
            <a:ext cx="73247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1" y="256431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594" y="3305094"/>
            <a:ext cx="18863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08734"/>
            <a:ext cx="7372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48894"/>
            <a:ext cx="10382250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1286928"/>
            <a:ext cx="3581400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009" y="439168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194" y="5861666"/>
            <a:ext cx="22665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97" y="2852936"/>
            <a:ext cx="108204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09" y="2837690"/>
            <a:ext cx="4133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17032"/>
            <a:ext cx="419100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089" y="3669407"/>
            <a:ext cx="4133850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45014" y="2863961"/>
            <a:ext cx="2771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409825"/>
            <a:ext cx="109537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8262"/>
            <a:ext cx="116109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47825"/>
            <a:ext cx="10915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9695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7" y="2996952"/>
            <a:ext cx="6439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113" y="4466937"/>
            <a:ext cx="1997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386012"/>
            <a:ext cx="109537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76362"/>
            <a:ext cx="103251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780928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93096"/>
            <a:ext cx="24482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81162"/>
            <a:ext cx="11820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14450"/>
            <a:ext cx="111061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6676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32775"/>
            <a:ext cx="87439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81162"/>
            <a:ext cx="100965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3587"/>
            <a:ext cx="116776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85975"/>
            <a:ext cx="110204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38275"/>
            <a:ext cx="11087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2075"/>
            <a:ext cx="117348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62075"/>
            <a:ext cx="109728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52625"/>
            <a:ext cx="110490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8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6395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8737"/>
            <a:ext cx="117538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95319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49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66875"/>
            <a:ext cx="112395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6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0987"/>
            <a:ext cx="116014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28825"/>
            <a:ext cx="102584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2025-08-20T08:11:46Z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