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687" y="3565004"/>
            <a:ext cx="7286625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925" y="5171281"/>
            <a:ext cx="80581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966912"/>
            <a:ext cx="103346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888" y="4159539"/>
            <a:ext cx="7715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44724"/>
            <a:ext cx="119157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7" y="3573016"/>
            <a:ext cx="1584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244" y="4707335"/>
            <a:ext cx="1584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862137"/>
            <a:ext cx="84772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33575"/>
            <a:ext cx="117252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7564"/>
            <a:ext cx="109918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1506438"/>
            <a:ext cx="109061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653136"/>
            <a:ext cx="65722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32480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028403"/>
            <a:ext cx="68103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717032"/>
            <a:ext cx="360040" cy="487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540" y="1481052"/>
            <a:ext cx="31661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050" y="1792347"/>
            <a:ext cx="67151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0356" y="3501008"/>
            <a:ext cx="180020" cy="459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86025"/>
            <a:ext cx="109728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5900"/>
            <a:ext cx="110490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947862"/>
            <a:ext cx="93916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048413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182" y="5090134"/>
            <a:ext cx="186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2562"/>
            <a:ext cx="11887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457" y="4707335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2" y="1076325"/>
            <a:ext cx="41814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14500"/>
            <a:ext cx="11763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140968"/>
            <a:ext cx="44386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349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85962"/>
            <a:ext cx="117633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537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76437"/>
            <a:ext cx="117633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28737"/>
            <a:ext cx="11191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95412"/>
            <a:ext cx="10877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9700"/>
            <a:ext cx="118300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5887"/>
            <a:ext cx="11763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85887"/>
            <a:ext cx="11291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29067"/>
            <a:ext cx="11138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163" y="3605513"/>
            <a:ext cx="21885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24050"/>
            <a:ext cx="112014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3285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9706" y="3140968"/>
            <a:ext cx="26124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6850"/>
            <a:ext cx="117633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8606" y="4614737"/>
            <a:ext cx="1187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85887"/>
            <a:ext cx="100393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54968"/>
            <a:ext cx="11734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67569"/>
            <a:ext cx="108966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8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774" y="1279959"/>
            <a:ext cx="11066834" cy="553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269826"/>
            <a:ext cx="103060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268760"/>
            <a:ext cx="5876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067997"/>
            <a:ext cx="3888432" cy="37453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42088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122528"/>
            <a:ext cx="3960440" cy="369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38337"/>
            <a:ext cx="111537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90650"/>
            <a:ext cx="102584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8478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4211" y="2595954"/>
            <a:ext cx="16584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085" y="3645024"/>
            <a:ext cx="6640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801" y="4760419"/>
            <a:ext cx="16584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976" y="2302346"/>
            <a:ext cx="10134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2025-08-20T09:31:39Z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