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2342009"/>
            <a:ext cx="7686675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4563591"/>
            <a:ext cx="107442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47800"/>
            <a:ext cx="110109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5" y="1447800"/>
            <a:ext cx="1584176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1518" y="3484945"/>
            <a:ext cx="9815122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8141" y="4509120"/>
            <a:ext cx="380773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66850"/>
            <a:ext cx="111061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6838" y="2420888"/>
            <a:ext cx="2078323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2858" y="3497334"/>
            <a:ext cx="10076217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849" y="4515906"/>
            <a:ext cx="4027990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24136"/>
            <a:ext cx="111823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412776"/>
            <a:ext cx="2078323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2095" y="5589240"/>
            <a:ext cx="813044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38287"/>
            <a:ext cx="117348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1108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4" y="1844824"/>
            <a:ext cx="55626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3086100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2176289"/>
            <a:ext cx="20383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2794"/>
            <a:ext cx="116967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492896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7078" y="5733256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19362"/>
            <a:ext cx="1106805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35360"/>
            <a:ext cx="117633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805264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3789040"/>
            <a:ext cx="36385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675656"/>
            <a:ext cx="95345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87946"/>
            <a:ext cx="117729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05214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5664"/>
            <a:ext cx="1163955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407707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25665" y="407707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980728"/>
            <a:ext cx="536257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581128"/>
            <a:ext cx="90297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44118"/>
            <a:ext cx="11270282" cy="54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95437"/>
            <a:ext cx="118872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1108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412776"/>
            <a:ext cx="817245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16832"/>
            <a:ext cx="35052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819400"/>
            <a:ext cx="340042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518" y="3722204"/>
            <a:ext cx="339090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069" y="4543400"/>
            <a:ext cx="32289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419350"/>
            <a:ext cx="1182052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511005"/>
            <a:ext cx="4048125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1412776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6866" y="2352886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38287"/>
            <a:ext cx="118300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156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090824"/>
            <a:ext cx="3240360" cy="25785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18131" y="1247046"/>
            <a:ext cx="1241965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2708" y="2288767"/>
            <a:ext cx="1241965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05012"/>
            <a:ext cx="117538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24883"/>
            <a:ext cx="10009112" cy="55884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052736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9804" y="2048159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4700" y="2974133"/>
            <a:ext cx="1957004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20" y="1326900"/>
            <a:ext cx="11426304" cy="54864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212976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8421" y="5261695"/>
            <a:ext cx="18013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52922"/>
            <a:ext cx="117919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85184"/>
            <a:ext cx="782179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6825"/>
            <a:ext cx="113919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547937"/>
            <a:ext cx="1098232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2636912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06996"/>
            <a:ext cx="118872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62100"/>
            <a:ext cx="112776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1724025"/>
            <a:ext cx="62579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46926"/>
            <a:ext cx="10225136" cy="576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88815"/>
            <a:ext cx="1122997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924919"/>
            <a:ext cx="1019175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1988815"/>
            <a:ext cx="5256584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9645" y="3875488"/>
            <a:ext cx="2078323" cy="68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2025-08-20T09:53:24Z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