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  <p:sldId id="349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CF6C1-AA47-4503-8F69-8AD47635CA5B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5D669-3DC7-4A49-9090-419EC3929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2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5D669-3DC7-4A49-9090-419EC39290B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7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919412"/>
            <a:ext cx="102679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46586"/>
            <a:ext cx="5066320" cy="34507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14053"/>
            <a:ext cx="10506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38350"/>
            <a:ext cx="110871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62" y="1419225"/>
            <a:ext cx="105822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04950"/>
            <a:ext cx="105632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30" y="1268760"/>
            <a:ext cx="10190162" cy="43995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797699"/>
            <a:ext cx="9793088" cy="8205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40050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5025" y="5891737"/>
            <a:ext cx="1120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44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842" y="4509120"/>
            <a:ext cx="1944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632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620" y="3022590"/>
            <a:ext cx="6879740" cy="37187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1016" y="2276872"/>
            <a:ext cx="1371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90675"/>
            <a:ext cx="111252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6130" y="2626782"/>
            <a:ext cx="18042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55275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1762125"/>
            <a:ext cx="3619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03387"/>
            <a:ext cx="111633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84984"/>
            <a:ext cx="42672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56490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57325"/>
            <a:ext cx="102965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9194" y="4578899"/>
            <a:ext cx="20247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4764"/>
            <a:ext cx="10513168" cy="543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647825"/>
            <a:ext cx="77628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9776" y="1649273"/>
            <a:ext cx="319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636912"/>
            <a:ext cx="54292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918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1536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603401"/>
            <a:ext cx="31242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527" y="3305175"/>
            <a:ext cx="4238625" cy="3552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3285703"/>
            <a:ext cx="4119900" cy="35365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5640" y="263691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83003"/>
            <a:ext cx="9865096" cy="27547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5151474"/>
            <a:ext cx="1371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466975"/>
            <a:ext cx="100584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3409" y="2636912"/>
            <a:ext cx="1371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646" y="3620760"/>
            <a:ext cx="45123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0679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212976"/>
            <a:ext cx="4752528" cy="34695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54178" y="3356992"/>
            <a:ext cx="31779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212976"/>
            <a:ext cx="49339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933575"/>
            <a:ext cx="101631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060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276872"/>
            <a:ext cx="3312368" cy="28357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44490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76375"/>
            <a:ext cx="943927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564904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83476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659922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284984"/>
            <a:ext cx="39528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02995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284984"/>
            <a:ext cx="33909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423" y="4051746"/>
            <a:ext cx="3409950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6252" y="4913758"/>
            <a:ext cx="339090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765" y="5727064"/>
            <a:ext cx="3448050" cy="714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72464" y="229860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537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23834"/>
            <a:ext cx="3672408" cy="26455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44777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009775"/>
            <a:ext cx="103346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43050"/>
            <a:ext cx="10515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3212976"/>
            <a:ext cx="48958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00808"/>
            <a:ext cx="109347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7457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76375"/>
            <a:ext cx="105441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