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48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6" y="1876053"/>
            <a:ext cx="1022032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175" y="4433292"/>
            <a:ext cx="63436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519362"/>
            <a:ext cx="1166812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02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3292177"/>
            <a:ext cx="422910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62" y="1412776"/>
            <a:ext cx="11115675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41277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3162" y="2420888"/>
            <a:ext cx="14852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78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08695"/>
            <a:ext cx="117157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26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44250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083843"/>
            <a:ext cx="4305300" cy="3533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00456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83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8" y="1412776"/>
            <a:ext cx="10287160" cy="34644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120579"/>
            <a:ext cx="10225136" cy="1506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6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14475"/>
            <a:ext cx="117633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59616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9074" y="4580014"/>
            <a:ext cx="46214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3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34219"/>
            <a:ext cx="118205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73325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25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872" y="1340768"/>
            <a:ext cx="711517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772816"/>
            <a:ext cx="40767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670051"/>
            <a:ext cx="392430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352" y="3433564"/>
            <a:ext cx="3952875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352" y="4296760"/>
            <a:ext cx="406717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13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68760"/>
            <a:ext cx="117919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078510"/>
            <a:ext cx="7128792" cy="3796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13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1509712"/>
            <a:ext cx="51149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44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256366"/>
            <a:ext cx="11713765" cy="55570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301208"/>
            <a:ext cx="600075" cy="139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56320"/>
            <a:ext cx="111156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58112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18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14028"/>
            <a:ext cx="111347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5531918"/>
            <a:ext cx="10345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70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27423"/>
            <a:ext cx="110109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077169"/>
            <a:ext cx="103441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30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2538412"/>
            <a:ext cx="978217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24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466428"/>
            <a:ext cx="102870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573016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32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04925"/>
            <a:ext cx="118491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2514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68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1490662"/>
            <a:ext cx="54483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27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611" y="1286025"/>
            <a:ext cx="10698981" cy="552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2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981200"/>
            <a:ext cx="118110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279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762952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3072" y="1280567"/>
            <a:ext cx="35528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33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54968"/>
            <a:ext cx="112204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52637"/>
            <a:ext cx="111537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033" y="1270962"/>
            <a:ext cx="11512599" cy="554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33575"/>
            <a:ext cx="112014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88876"/>
            <a:ext cx="118014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3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4462"/>
            <a:ext cx="1123950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471120"/>
            <a:ext cx="4972050" cy="83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62880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94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268760"/>
            <a:ext cx="111156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050700"/>
            <a:ext cx="5616624" cy="369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59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2025-08-20T09:36:25Z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