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687" y="3565004"/>
            <a:ext cx="728662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425" y="5104606"/>
            <a:ext cx="53911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38287"/>
            <a:ext cx="11763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3756" y="2564904"/>
            <a:ext cx="19925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7746" y="4509451"/>
            <a:ext cx="19925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7079"/>
            <a:ext cx="117919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53159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71687"/>
            <a:ext cx="11049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99154"/>
            <a:ext cx="8280920" cy="30142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42804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690687"/>
            <a:ext cx="95916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987" y="4059728"/>
            <a:ext cx="3863205" cy="2753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38828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6255" y="339528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56864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517232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8484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348880"/>
            <a:ext cx="37433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3538" y="1335410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00522"/>
            <a:ext cx="118205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9912" y="5035211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75385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18459"/>
            <a:ext cx="3829050" cy="2143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3642395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86868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7486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298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84" y="4653136"/>
            <a:ext cx="77533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05000"/>
            <a:ext cx="118205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2494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7689" y="299695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04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12976"/>
            <a:ext cx="519112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268760"/>
            <a:ext cx="1315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112" y="2437803"/>
            <a:ext cx="1143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38337"/>
            <a:ext cx="116300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51869"/>
            <a:ext cx="419100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62880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6648" y="2708920"/>
            <a:ext cx="68097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61248"/>
            <a:ext cx="15144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877272"/>
            <a:ext cx="31337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887" y="1481137"/>
            <a:ext cx="78962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5891758"/>
            <a:ext cx="31337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5987" y="1471612"/>
            <a:ext cx="7820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1653"/>
            <a:ext cx="11144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127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5221" y="14127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0622" y="2466072"/>
            <a:ext cx="29854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4440" y="2466072"/>
            <a:ext cx="29854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2263" y="4514791"/>
            <a:ext cx="15078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7574" y="4514791"/>
            <a:ext cx="15078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5899" y="5591237"/>
            <a:ext cx="10760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709862"/>
            <a:ext cx="598170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6702"/>
            <a:ext cx="11630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9" y="3708995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9137" y="468126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3450" y="576928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1440" y="578086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66925"/>
            <a:ext cx="112109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9753"/>
            <a:ext cx="115919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839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1262" y="3429000"/>
            <a:ext cx="1749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6568" y="4412848"/>
            <a:ext cx="4003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7981" y="5445224"/>
            <a:ext cx="1896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71687"/>
            <a:ext cx="11039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071687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1252" y="2071687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8067" y="3090259"/>
            <a:ext cx="35962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1442"/>
            <a:ext cx="11507837" cy="5563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43045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2162"/>
            <a:ext cx="109728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38152"/>
            <a:ext cx="11601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030835"/>
            <a:ext cx="1098232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048084"/>
            <a:ext cx="839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2025-08-20T09:26:13Z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