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6" y="1742454"/>
            <a:ext cx="10220325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975" y="4347567"/>
            <a:ext cx="57340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91" y="1281147"/>
            <a:ext cx="10985301" cy="5532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3866" y="318225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0833" y="317068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6139"/>
            <a:ext cx="116490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1408" y="430500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2304" y="510365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33" y="1275159"/>
            <a:ext cx="11436399" cy="55123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481137"/>
            <a:ext cx="91535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603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726266"/>
            <a:ext cx="3204963" cy="2223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7564"/>
            <a:ext cx="11772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7263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50429"/>
            <a:ext cx="11096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25377"/>
            <a:ext cx="11696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85853"/>
            <a:ext cx="95345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704" y="1268760"/>
            <a:ext cx="51720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01972"/>
            <a:ext cx="11161240" cy="5439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140968"/>
            <a:ext cx="42005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55193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2593"/>
            <a:ext cx="117538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99816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806" y="50514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76476"/>
            <a:ext cx="4714875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7584"/>
          <a:stretch/>
        </p:blipFill>
        <p:spPr>
          <a:xfrm>
            <a:off x="839416" y="2261642"/>
            <a:ext cx="10896600" cy="73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85962"/>
            <a:ext cx="107727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06896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3592" y="408753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8921"/>
            <a:ext cx="117538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1710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3638" y="4437112"/>
            <a:ext cx="2214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57461"/>
            <a:ext cx="10258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9492" y="3183702"/>
            <a:ext cx="3168352" cy="211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8039"/>
            <a:ext cx="11696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83619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4599" y="417487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790064"/>
            <a:ext cx="7632848" cy="4023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229079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437" y="2780928"/>
            <a:ext cx="8861927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924"/>
            <a:ext cx="10878815" cy="5531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60932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90675"/>
            <a:ext cx="10972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728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7446" y="367106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8275"/>
            <a:ext cx="111156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2880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7892" y="3665945"/>
            <a:ext cx="2326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0429"/>
            <a:ext cx="114204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1923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2454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4062"/>
            <a:ext cx="110775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11442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29178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699" y="3982981"/>
            <a:ext cx="6471028" cy="27754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35300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065" y="3204953"/>
            <a:ext cx="17736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2025-08-20T11:52:07Z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