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  <p:sldId id="35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98129"/>
            <a:ext cx="109156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975" y="3612629"/>
            <a:ext cx="497205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362" y="5339680"/>
            <a:ext cx="4867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1462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71612"/>
            <a:ext cx="11029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0086" y="3573016"/>
            <a:ext cx="55465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8005" y="4611064"/>
            <a:ext cx="20497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38275"/>
            <a:ext cx="111061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58112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1625"/>
            <a:ext cx="110490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56490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18192" cy="5415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4888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2088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0960" y="3427885"/>
            <a:ext cx="2227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6641" y="4411733"/>
            <a:ext cx="16332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4013" y="4492756"/>
            <a:ext cx="2890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5" y="4216413"/>
            <a:ext cx="3240359" cy="252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62112"/>
            <a:ext cx="11039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7089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789" y="365804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819400"/>
            <a:ext cx="56292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443"/>
            <a:ext cx="115443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212976"/>
            <a:ext cx="38957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06427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1580"/>
            <a:ext cx="116205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14436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8076" y="5274108"/>
            <a:ext cx="14259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206" y="3199284"/>
            <a:ext cx="40100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49871"/>
            <a:ext cx="11096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32479"/>
            <a:ext cx="51530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76387"/>
            <a:ext cx="111442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1"/>
            <a:ext cx="10513168" cy="55191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24944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3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76462"/>
            <a:ext cx="108013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5975"/>
            <a:ext cx="11658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0506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15169"/>
            <a:ext cx="108394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4947" y="22768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098" y="3140968"/>
            <a:ext cx="30346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861048"/>
            <a:ext cx="295275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048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2447" y="31192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7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9700"/>
            <a:ext cx="115633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38350"/>
            <a:ext cx="115347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038350"/>
            <a:ext cx="14259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1657350"/>
            <a:ext cx="44958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0027"/>
            <a:ext cx="108108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3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52637"/>
            <a:ext cx="116109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05263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8191" y="3082783"/>
            <a:ext cx="1756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186" y="4124504"/>
            <a:ext cx="25495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0662"/>
            <a:ext cx="116776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64502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6866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2575"/>
            <a:ext cx="117538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2575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28825"/>
            <a:ext cx="110490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476375"/>
            <a:ext cx="119443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633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2025-08-20T08:25:12Z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