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2342009"/>
            <a:ext cx="7686675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9225" y="4400525"/>
            <a:ext cx="93535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85912"/>
            <a:ext cx="111633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88504"/>
            <a:ext cx="117062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7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14487"/>
            <a:ext cx="111537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543050"/>
            <a:ext cx="118586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492896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546193"/>
            <a:ext cx="28235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6156" y="4576340"/>
            <a:ext cx="31380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34988"/>
            <a:ext cx="117252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34888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5092" y="4339725"/>
            <a:ext cx="3134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50776"/>
            <a:ext cx="110585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250776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43161"/>
            <a:ext cx="117062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841767"/>
            <a:ext cx="77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700808"/>
            <a:ext cx="581977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492896"/>
            <a:ext cx="2505075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3047" y="2530996"/>
            <a:ext cx="311467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2631"/>
            <a:ext cx="11192779" cy="53047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49080"/>
            <a:ext cx="77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85975"/>
            <a:ext cx="117824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7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480675" cy="55250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476276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4818" y="3501008"/>
            <a:ext cx="11277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1288" y="4334385"/>
            <a:ext cx="21284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54429" y="5225636"/>
            <a:ext cx="14981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7589" y="6093738"/>
            <a:ext cx="8579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57350"/>
            <a:ext cx="110966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84895"/>
            <a:ext cx="118014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570" y="1265348"/>
            <a:ext cx="10373990" cy="55480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13285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80002" y="5084400"/>
            <a:ext cx="17163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2467" y="6068248"/>
            <a:ext cx="17163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08137"/>
            <a:ext cx="118872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51570"/>
            <a:ext cx="109442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451570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2628" y="4495712"/>
            <a:ext cx="19452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1722" y="5572158"/>
            <a:ext cx="32407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64704"/>
            <a:ext cx="117157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37112"/>
            <a:ext cx="77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83543"/>
            <a:ext cx="108299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276307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429097"/>
            <a:ext cx="119157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011" y="1279167"/>
            <a:ext cx="10474573" cy="546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7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1509712"/>
            <a:ext cx="73437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10908" y="1556792"/>
            <a:ext cx="3239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2330520"/>
            <a:ext cx="46005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8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43112"/>
            <a:ext cx="117443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06896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9340" y="4052808"/>
            <a:ext cx="10446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73671"/>
            <a:ext cx="112109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478794"/>
            <a:ext cx="14981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5999" y="1556792"/>
            <a:ext cx="8441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9817" y="1556792"/>
            <a:ext cx="8441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2492896"/>
            <a:ext cx="2679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16479" y="2492896"/>
            <a:ext cx="10908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0125" y="3442020"/>
            <a:ext cx="21914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27791" y="4402719"/>
            <a:ext cx="13882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83102" y="4402719"/>
            <a:ext cx="13882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509837"/>
            <a:ext cx="1126807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73016"/>
            <a:ext cx="14981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53827"/>
            <a:ext cx="117443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13176"/>
            <a:ext cx="6340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50776"/>
            <a:ext cx="116871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7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81212"/>
            <a:ext cx="111442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95500"/>
            <a:ext cx="117824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77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2025-08-20T09:48:59Z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