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062" y="4232126"/>
            <a:ext cx="73818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5664"/>
            <a:ext cx="11706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29000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068960"/>
            <a:ext cx="4495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900237"/>
            <a:ext cx="87344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1916832"/>
            <a:ext cx="5159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8470" y="1916832"/>
            <a:ext cx="5159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3122" y="4486412"/>
            <a:ext cx="5159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4486412"/>
            <a:ext cx="5159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38350"/>
            <a:ext cx="117157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809750"/>
            <a:ext cx="79533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803" y="1809750"/>
            <a:ext cx="41910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3186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56399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970" y="3515444"/>
            <a:ext cx="40957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8750"/>
            <a:ext cx="11696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776412"/>
            <a:ext cx="101917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824037"/>
            <a:ext cx="70485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80120"/>
            <a:ext cx="11639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47800"/>
            <a:ext cx="107442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8323"/>
            <a:ext cx="116967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781175"/>
            <a:ext cx="94011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162" y="1916832"/>
            <a:ext cx="6067425" cy="329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225136" cy="4541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877272"/>
            <a:ext cx="1224136" cy="66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40862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509120"/>
            <a:ext cx="31813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484784"/>
            <a:ext cx="57912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811" y="4588874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484784"/>
            <a:ext cx="5638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49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645024"/>
            <a:ext cx="3528392" cy="893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018912"/>
            <a:ext cx="31527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066629"/>
            <a:ext cx="8136904" cy="4810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671" y="6085636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1124745"/>
            <a:ext cx="829147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600"/>
            <a:ext cx="11744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94978"/>
            <a:ext cx="10763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80526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80728"/>
            <a:ext cx="6414095" cy="4659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21288"/>
            <a:ext cx="32099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2210" y="6057517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870572"/>
            <a:ext cx="6384378" cy="497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671637"/>
            <a:ext cx="84296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844824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5515" y="2959669"/>
            <a:ext cx="634501" cy="450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959669"/>
            <a:ext cx="634501" cy="450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452803"/>
            <a:ext cx="634501" cy="450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5887"/>
            <a:ext cx="11620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619250"/>
            <a:ext cx="8553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275" y="1844824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657268"/>
            <a:ext cx="47815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581128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65104"/>
            <a:ext cx="4752528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49635"/>
            <a:ext cx="110204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356991"/>
            <a:ext cx="36004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6093296"/>
            <a:ext cx="2399082" cy="462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0301"/>
            <a:ext cx="116586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284984"/>
            <a:ext cx="4352925" cy="337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7378"/>
            <a:ext cx="11410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22491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386420"/>
            <a:ext cx="55703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634065"/>
            <a:ext cx="55703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2025-08-20T23:59:52Z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