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1" r:id="rId9"/>
    <p:sldId id="330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2" r:id="rId20"/>
    <p:sldId id="341" r:id="rId21"/>
    <p:sldId id="343" r:id="rId22"/>
    <p:sldId id="344" r:id="rId23"/>
    <p:sldId id="345" r:id="rId24"/>
    <p:sldId id="346" r:id="rId25"/>
    <p:sldId id="347" r:id="rId26"/>
    <p:sldId id="348" r:id="rId27"/>
    <p:sldId id="350" r:id="rId28"/>
    <p:sldId id="349" r:id="rId29"/>
    <p:sldId id="351" r:id="rId30"/>
    <p:sldId id="352" r:id="rId31"/>
    <p:sldId id="353" r:id="rId32"/>
    <p:sldId id="354" r:id="rId33"/>
    <p:sldId id="355" r:id="rId34"/>
    <p:sldId id="356" r:id="rId35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5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1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52662" y="1772816"/>
            <a:ext cx="7686675" cy="942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55640" y="4293096"/>
            <a:ext cx="6324600" cy="866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11229975" cy="5591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2667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" y="1443037"/>
            <a:ext cx="11791950" cy="3971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80951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8712" y="1352550"/>
            <a:ext cx="9934575" cy="4152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8712" y="1447800"/>
            <a:ext cx="5581650" cy="4057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4705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787" y="1340768"/>
            <a:ext cx="11020425" cy="1638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50813" y="2793303"/>
            <a:ext cx="4909877" cy="3804049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567608" y="2366949"/>
            <a:ext cx="3240360" cy="6238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58818" y="2793303"/>
            <a:ext cx="5165774" cy="37553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38342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62794"/>
            <a:ext cx="11020425" cy="5162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104112" y="3311360"/>
            <a:ext cx="1008112" cy="6238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78379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2852936"/>
            <a:ext cx="11010900" cy="165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2313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488" y="1052736"/>
            <a:ext cx="9105900" cy="5772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1522" y="1124744"/>
            <a:ext cx="3102309" cy="6238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9856" y="1162050"/>
            <a:ext cx="6067425" cy="5695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96465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8162" y="2052637"/>
            <a:ext cx="11115675" cy="2752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00456" y="3117095"/>
            <a:ext cx="792088" cy="6238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01707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72900" cy="5048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08947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86187" y="1828800"/>
            <a:ext cx="4619625" cy="320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03663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243043"/>
            <a:ext cx="10945216" cy="557033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9112" y="1531962"/>
            <a:ext cx="11153775" cy="4705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00456" y="1531962"/>
            <a:ext cx="792088" cy="6238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4249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340768"/>
            <a:ext cx="11772900" cy="2790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57886" y="4060651"/>
            <a:ext cx="4495800" cy="2752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9825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212" y="2519362"/>
            <a:ext cx="11077575" cy="1819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2519362"/>
            <a:ext cx="1512168" cy="6238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972524" y="3453265"/>
            <a:ext cx="1512168" cy="6238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24886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5370" y="1330187"/>
            <a:ext cx="11479262" cy="54831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86275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2276872"/>
            <a:ext cx="6229350" cy="1733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64152" y="1196752"/>
            <a:ext cx="3962400" cy="3667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77021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55790"/>
          <a:stretch/>
        </p:blipFill>
        <p:spPr>
          <a:xfrm>
            <a:off x="335360" y="1268760"/>
            <a:ext cx="7286625" cy="72008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6" y="2636912"/>
            <a:ext cx="10657184" cy="41384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3010" y="2003308"/>
            <a:ext cx="7038975" cy="58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16474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182350" cy="1600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4993" y="3212976"/>
            <a:ext cx="11087100" cy="2133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9326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62" y="2100262"/>
            <a:ext cx="11191875" cy="2657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12461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212" y="1495425"/>
            <a:ext cx="11839575" cy="3867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14255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412776"/>
            <a:ext cx="9953625" cy="4857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1374676"/>
            <a:ext cx="5943600" cy="4933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64444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" y="1514475"/>
            <a:ext cx="11791950" cy="3829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4937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00" y="1309687"/>
            <a:ext cx="11125200" cy="4238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23792" y="1309687"/>
            <a:ext cx="2088232" cy="118320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2673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3143250" cy="647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91744" y="1611585"/>
            <a:ext cx="5829300" cy="50577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552384" y="3501008"/>
            <a:ext cx="21602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01680" y="1437041"/>
            <a:ext cx="3142700" cy="6238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24808" y="1673497"/>
            <a:ext cx="5943600" cy="4933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19307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313254"/>
            <a:ext cx="10513168" cy="535610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104112" y="1268760"/>
            <a:ext cx="1152128" cy="6238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895768" y="2113712"/>
            <a:ext cx="1152128" cy="6238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879352" y="5921783"/>
            <a:ext cx="3000624" cy="6238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23050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825" y="1504950"/>
            <a:ext cx="11182350" cy="3848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2" y="3459942"/>
            <a:ext cx="1224136" cy="6238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703776" y="3459942"/>
            <a:ext cx="1224136" cy="6238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7715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6787" y="2024062"/>
            <a:ext cx="10258425" cy="2809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871864" y="2024062"/>
            <a:ext cx="6480720" cy="6238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58680" y="3068960"/>
            <a:ext cx="10693904" cy="6238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20725" y="3994934"/>
            <a:ext cx="5491299" cy="6238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26807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450" y="1664171"/>
            <a:ext cx="11849100" cy="4429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87888" y="1988840"/>
            <a:ext cx="792088" cy="6238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59496" y="2961114"/>
            <a:ext cx="848075" cy="6238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881700" y="4940385"/>
            <a:ext cx="1405987" cy="6238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624392" y="2492896"/>
            <a:ext cx="1405987" cy="6238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321030" y="4495316"/>
            <a:ext cx="1405987" cy="6238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33426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387946"/>
            <a:ext cx="11753850" cy="4705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06207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44725"/>
          <a:stretch/>
        </p:blipFill>
        <p:spPr>
          <a:xfrm>
            <a:off x="419100" y="1318220"/>
            <a:ext cx="11353800" cy="275885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91744" y="4437112"/>
            <a:ext cx="3686175" cy="19907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362546" y="1365033"/>
            <a:ext cx="2165501" cy="6238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71188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837" y="2519362"/>
            <a:ext cx="10982325" cy="1819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12224" y="3501008"/>
            <a:ext cx="1008112" cy="6238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05874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975" y="1466850"/>
            <a:ext cx="11830050" cy="3924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4509120"/>
            <a:ext cx="792088" cy="6238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30805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5" y="1824037"/>
            <a:ext cx="4476750" cy="3209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84407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</TotalTime>
  <Words>0</Words>
  <Application>Microsoft Office PowerPoint</Application>
  <PresentationFormat>宽屏</PresentationFormat>
  <Paragraphs>0</Paragraphs>
  <Slides>34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37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77</cp:revision>
  <dcterms:created xsi:type="dcterms:W3CDTF">2015-09-16T06:44:00Z</dcterms:created>
  <dcterms:modified xsi:type="dcterms:W3CDTF">2025-08-20T10:27:45Z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