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6" r:id="rId24"/>
    <p:sldId id="345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2060848"/>
            <a:ext cx="9134475" cy="914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6162" y="3555479"/>
            <a:ext cx="5019675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8612" y="5099273"/>
            <a:ext cx="391477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2928937"/>
            <a:ext cx="8724900" cy="100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84684"/>
            <a:ext cx="11522695" cy="55308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54621"/>
            <a:ext cx="115443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309249"/>
            <a:ext cx="1296144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29337" y="5323244"/>
            <a:ext cx="1296144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85900"/>
            <a:ext cx="1171575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414239"/>
            <a:ext cx="10629900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1495201"/>
            <a:ext cx="60769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019300"/>
            <a:ext cx="111442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019300"/>
            <a:ext cx="1512168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3983" y="2019300"/>
            <a:ext cx="1512168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58869" y="3026297"/>
            <a:ext cx="1512168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86595" y="4010145"/>
            <a:ext cx="885469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40768"/>
            <a:ext cx="1095375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2969543"/>
            <a:ext cx="5328592" cy="37639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2229129"/>
            <a:ext cx="3168352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960" y="2852936"/>
            <a:ext cx="5799486" cy="4036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071687"/>
            <a:ext cx="109918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0864" y="2996952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057400"/>
            <a:ext cx="112490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9444" y="2057400"/>
            <a:ext cx="182675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319" y="3955648"/>
            <a:ext cx="933875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61281"/>
            <a:ext cx="115728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925240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00225"/>
            <a:ext cx="1173480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356992"/>
            <a:ext cx="4032448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96757" y="4329266"/>
            <a:ext cx="1047515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70037"/>
            <a:ext cx="116300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56992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966" y="1309261"/>
            <a:ext cx="10918626" cy="543210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293096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00250"/>
            <a:ext cx="116776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933056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556792"/>
            <a:ext cx="50196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84772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3083843"/>
            <a:ext cx="4305300" cy="3648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3212976"/>
            <a:ext cx="3086100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7439" y="4081050"/>
            <a:ext cx="4800600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2513" y="4892079"/>
            <a:ext cx="4800600" cy="666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42264" y="5824686"/>
            <a:ext cx="4848225" cy="6286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689332" y="2348880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56992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76375"/>
            <a:ext cx="108299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700212"/>
            <a:ext cx="107632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83543"/>
            <a:ext cx="1161097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4016794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86372" y="5000642"/>
            <a:ext cx="1649387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8189" y="5984490"/>
            <a:ext cx="1433475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23987"/>
            <a:ext cx="1178242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434450"/>
            <a:ext cx="324036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23507" y="1434450"/>
            <a:ext cx="324036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9573" y="2661366"/>
            <a:ext cx="2630123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7" y="2453022"/>
            <a:ext cx="1303370" cy="11920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60117" y="4004030"/>
            <a:ext cx="1303370" cy="11920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9226" y="4004030"/>
            <a:ext cx="1303370" cy="11920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52799" y="4016864"/>
            <a:ext cx="1303370" cy="793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462" y="1248494"/>
            <a:ext cx="86010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356992"/>
            <a:ext cx="4124325" cy="300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56800" y="2313282"/>
            <a:ext cx="113920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43050"/>
            <a:ext cx="108108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4365104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71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677525" cy="2790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4162" y="3356992"/>
            <a:ext cx="4124325" cy="3286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99456" y="3356992"/>
            <a:ext cx="144016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68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609850"/>
            <a:ext cx="11715750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517161"/>
            <a:ext cx="180020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2589169"/>
            <a:ext cx="1159024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05844" y="2517161"/>
            <a:ext cx="1159024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5805264"/>
            <a:ext cx="11125200" cy="81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1239379"/>
            <a:ext cx="2448272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61168" y="2204864"/>
            <a:ext cx="2867079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4232" y="3929492"/>
            <a:ext cx="1498253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3599" y="5757521"/>
            <a:ext cx="1942881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674370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72877"/>
            <a:ext cx="116205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2856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11771"/>
            <a:ext cx="116300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420888"/>
            <a:ext cx="7992888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2304" y="3330005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90176" y="5216678"/>
            <a:ext cx="1166263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19262"/>
            <a:ext cx="116109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3573016"/>
            <a:ext cx="1656184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2025-08-20T23:49:54Z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