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5" r:id="rId13"/>
    <p:sldId id="334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698129"/>
            <a:ext cx="10915650" cy="866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8587" y="3578721"/>
            <a:ext cx="4314825" cy="714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9862" y="5368255"/>
            <a:ext cx="677227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00175"/>
            <a:ext cx="1169670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4725144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23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21854"/>
            <a:ext cx="116395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4509120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8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1407765"/>
            <a:ext cx="861060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77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938511"/>
            <a:ext cx="1101090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924944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599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645024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89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983" y="1232496"/>
            <a:ext cx="10862617" cy="5580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45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03362"/>
            <a:ext cx="1165860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765772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19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708920"/>
            <a:ext cx="7867650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95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42231"/>
            <a:ext cx="1172527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76872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45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109787"/>
            <a:ext cx="1096327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23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63005"/>
            <a:ext cx="116871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3134527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78247" y="5148522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47887"/>
            <a:ext cx="1167765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03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772775" cy="437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2011660"/>
            <a:ext cx="2743200" cy="285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31038" y="1435596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422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82400" cy="2428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798478"/>
            <a:ext cx="3312368" cy="3014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95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490439"/>
            <a:ext cx="106870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628800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57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44824"/>
            <a:ext cx="11582400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1100" y="3573016"/>
            <a:ext cx="1070610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83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433289"/>
            <a:ext cx="107346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463448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91465" y="2516744"/>
            <a:ext cx="3671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0908" y="3489018"/>
            <a:ext cx="51490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001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49" y="1277702"/>
            <a:ext cx="10750227" cy="54636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5085184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05694" y="6045883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04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740" y="1252555"/>
            <a:ext cx="10941868" cy="548881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416" y="5085184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18218" y="6034308"/>
            <a:ext cx="63779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729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84985"/>
            <a:ext cx="10225136" cy="54563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284985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974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06785"/>
            <a:ext cx="118014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185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09712"/>
            <a:ext cx="115824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1534751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81972" y="4555744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59371"/>
            <a:ext cx="107632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3438301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62882" y="5371273"/>
            <a:ext cx="13769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843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38350"/>
            <a:ext cx="1162050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140968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25574" y="4101666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2162175"/>
            <a:ext cx="689610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4009"/>
            <a:ext cx="11233248" cy="55293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196752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205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614961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33525"/>
            <a:ext cx="1151572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481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012" y="2276872"/>
            <a:ext cx="11039475" cy="2905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44272" y="2348880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94611" y="4420749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106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2025-08-20T08:29:01Z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