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6" r:id="rId13"/>
    <p:sldId id="337" r:id="rId14"/>
    <p:sldId id="338" r:id="rId15"/>
    <p:sldId id="335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2967037"/>
            <a:ext cx="952500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8134350" cy="3838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1412776"/>
            <a:ext cx="469582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3573016"/>
            <a:ext cx="4781550" cy="3162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528" y="1484784"/>
            <a:ext cx="11029950" cy="1857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2558881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547812"/>
            <a:ext cx="106013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528762"/>
            <a:ext cx="105632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441160" cy="53322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594928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925" y="2438400"/>
            <a:ext cx="882015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537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342900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38112" y="443711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538412"/>
            <a:ext cx="1049655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24000"/>
            <a:ext cx="111252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581128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557337"/>
            <a:ext cx="105441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636912"/>
            <a:ext cx="43204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538287"/>
            <a:ext cx="111347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57301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13765"/>
            <a:ext cx="10441160" cy="542760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3140968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2407" y="4136391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45749" y="5988340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77535"/>
            <a:ext cx="10657184" cy="553584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276872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01330" y="5147393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009775"/>
            <a:ext cx="1097280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1352550"/>
            <a:ext cx="984885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2005012"/>
            <a:ext cx="1013460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3068960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2052637"/>
            <a:ext cx="100965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996952"/>
            <a:ext cx="202391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74584" y="4038674"/>
            <a:ext cx="1341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18222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3057" y="3108151"/>
            <a:ext cx="9372600" cy="3705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40216" y="1412776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17877" y="4132826"/>
            <a:ext cx="53477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86657" y="5162973"/>
            <a:ext cx="425335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18222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34888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7548" y="516152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2181225"/>
            <a:ext cx="1006792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1" y="306896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340768"/>
            <a:ext cx="934402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071687"/>
            <a:ext cx="1102995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07707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7564"/>
            <a:ext cx="112585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1427956"/>
            <a:ext cx="102489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30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2209800"/>
            <a:ext cx="1042035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71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1800225"/>
            <a:ext cx="1014412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68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738312"/>
            <a:ext cx="1017270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993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336129"/>
            <a:ext cx="105156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528762"/>
            <a:ext cx="105441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481262"/>
            <a:ext cx="11087100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457381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503387"/>
            <a:ext cx="102774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1314450"/>
            <a:ext cx="1030605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038350"/>
            <a:ext cx="1103947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00506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2025-08-19T10:12:17Z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