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587" y="3578721"/>
            <a:ext cx="43148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5406355"/>
            <a:ext cx="68389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76437"/>
            <a:ext cx="117824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9503" y="406438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04950"/>
            <a:ext cx="10067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71662"/>
            <a:ext cx="117348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70037"/>
            <a:ext cx="11249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585176" cy="5322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28750"/>
            <a:ext cx="106965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43711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501" y="5467259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05075"/>
            <a:ext cx="110680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2172" y="2564904"/>
            <a:ext cx="21459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3088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00894"/>
            <a:ext cx="110680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0089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66614"/>
            <a:ext cx="118491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07707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4302" y="509564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85950"/>
            <a:ext cx="117252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6227"/>
            <a:ext cx="111347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0622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0175"/>
            <a:ext cx="117824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58112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24050"/>
            <a:ext cx="112204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06896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0212"/>
            <a:ext cx="11772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71675"/>
            <a:ext cx="108966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87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8478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6021" y="371703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4573" y="477032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3910" y="573102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49384" y="5805264"/>
            <a:ext cx="1451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09" y="2924945"/>
            <a:ext cx="10691466" cy="100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97260"/>
            <a:ext cx="114395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96832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597532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67197"/>
            <a:ext cx="11239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6719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29599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506692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452687"/>
            <a:ext cx="111918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3718" y="25649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652" y="360662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5808" y="3652924"/>
            <a:ext cx="16564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327226"/>
            <a:ext cx="1105852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8220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21100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507910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6093296"/>
            <a:ext cx="633828" cy="661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62236"/>
            <a:ext cx="111633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19312"/>
            <a:ext cx="113157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4950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3050" y="2564904"/>
            <a:ext cx="18973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2883" y="4602048"/>
            <a:ext cx="18973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8716" y="4602048"/>
            <a:ext cx="25698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6387"/>
            <a:ext cx="110585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9826"/>
            <a:ext cx="116967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329"/>
            <a:ext cx="11087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33650"/>
            <a:ext cx="116681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2025-08-20T08:31:08Z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