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3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924175"/>
            <a:ext cx="102489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631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38287"/>
            <a:ext cx="111252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108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557337"/>
            <a:ext cx="103536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43050"/>
            <a:ext cx="110013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409700"/>
            <a:ext cx="86487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937104" cy="534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442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725" y="2060476"/>
            <a:ext cx="10248900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2977634"/>
            <a:ext cx="8352928" cy="36801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22309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00162"/>
            <a:ext cx="104013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04962"/>
            <a:ext cx="109442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014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612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721042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177503"/>
            <a:ext cx="39909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75160"/>
            <a:ext cx="11017224" cy="55132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17755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046797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764704"/>
            <a:ext cx="2966507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204" y="2276872"/>
            <a:ext cx="101346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528762"/>
            <a:ext cx="104489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252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090737"/>
            <a:ext cx="102774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1"/>
            <a:ext cx="6414945" cy="3953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1" y="1838349"/>
            <a:ext cx="4824536" cy="356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581150"/>
            <a:ext cx="101822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504950"/>
            <a:ext cx="101441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88203"/>
            <a:ext cx="9823450" cy="555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7337"/>
            <a:ext cx="110299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8422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033587"/>
            <a:ext cx="101917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609725"/>
            <a:ext cx="97440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09712"/>
            <a:ext cx="110109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500312"/>
            <a:ext cx="1024890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500312"/>
            <a:ext cx="15240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5858" y="3542033"/>
            <a:ext cx="9697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38287"/>
            <a:ext cx="110680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4902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9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43062"/>
            <a:ext cx="110013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7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490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551" y="3191513"/>
            <a:ext cx="74866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70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04950"/>
            <a:ext cx="103822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4" y="17008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3260" y="3691654"/>
            <a:ext cx="15384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39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74812"/>
            <a:ext cx="110013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8826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07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852936"/>
            <a:ext cx="110013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9330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3937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492896"/>
            <a:ext cx="7632848" cy="39087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39716" y="1304764"/>
            <a:ext cx="1260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73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56345"/>
            <a:ext cx="111823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15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556792"/>
            <a:ext cx="81343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556792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945754"/>
            <a:ext cx="4050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4372" y="4971324"/>
            <a:ext cx="4050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9293" y="3061501"/>
            <a:ext cx="4050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9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266950"/>
            <a:ext cx="110585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3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74407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147829"/>
            <a:ext cx="10020300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511800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99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2243137"/>
            <a:ext cx="101250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86104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82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727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996952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7267" y="5462360"/>
            <a:ext cx="21011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69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371600"/>
            <a:ext cx="101727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653136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86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822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566987"/>
            <a:ext cx="103727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127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43100"/>
            <a:ext cx="110775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595437"/>
            <a:ext cx="94488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2025-08-19T10:36:56Z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