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060848"/>
            <a:ext cx="91344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1" y="4186354"/>
            <a:ext cx="11521281" cy="682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9381"/>
            <a:ext cx="116871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04131"/>
            <a:ext cx="111633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1509712"/>
            <a:ext cx="87915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71637"/>
            <a:ext cx="108680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76511"/>
            <a:ext cx="110109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28303"/>
            <a:ext cx="113061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3337"/>
            <a:ext cx="11233248" cy="537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128837"/>
            <a:ext cx="111823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85925"/>
            <a:ext cx="111633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38312"/>
            <a:ext cx="111728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715750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43087"/>
            <a:ext cx="110775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17451"/>
            <a:ext cx="110775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90997"/>
            <a:ext cx="117348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1555"/>
            <a:ext cx="111061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093296"/>
            <a:ext cx="32385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38262"/>
            <a:ext cx="111728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5900"/>
            <a:ext cx="11277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55204"/>
            <a:ext cx="111252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63005"/>
            <a:ext cx="116586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71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284984"/>
            <a:ext cx="6515100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2348880"/>
            <a:ext cx="36671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7410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90228"/>
            <a:ext cx="111061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40968"/>
            <a:ext cx="6984776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0043"/>
            <a:ext cx="10873208" cy="550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752725"/>
            <a:ext cx="1091565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7345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564904"/>
            <a:ext cx="68484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7177"/>
            <a:ext cx="116967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38262"/>
            <a:ext cx="111728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38312"/>
            <a:ext cx="109918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102393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219325"/>
            <a:ext cx="104013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2025-08-20T10:41:15Z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