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60" r:id="rId7"/>
    <p:sldId id="361" r:id="rId8"/>
    <p:sldId id="362" r:id="rId9"/>
    <p:sldId id="363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5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56" y="1628800"/>
            <a:ext cx="116205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233612"/>
            <a:ext cx="111442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27770"/>
            <a:ext cx="116109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79365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1438275"/>
            <a:ext cx="71532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866900"/>
            <a:ext cx="102584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305050"/>
            <a:ext cx="1171575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9077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356992"/>
            <a:ext cx="412432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24736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697560"/>
            <a:ext cx="410527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123937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0195" y="199173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5602" y="2767237"/>
            <a:ext cx="14130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2613"/>
            <a:ext cx="116490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70195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065" y="5310831"/>
            <a:ext cx="13687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717032"/>
            <a:ext cx="41719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62137"/>
            <a:ext cx="117348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262187"/>
            <a:ext cx="111823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2204864"/>
            <a:ext cx="1529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6046" y="3049816"/>
            <a:ext cx="25602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867138"/>
            <a:ext cx="4536504" cy="39650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134076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4180" y="2104697"/>
            <a:ext cx="831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690531"/>
            <a:ext cx="6264696" cy="30508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98884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1853" y="2822217"/>
            <a:ext cx="10084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5644"/>
            <a:ext cx="117252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72514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581128"/>
            <a:ext cx="53721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380627"/>
            <a:ext cx="6552728" cy="24327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50912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3924" y="4380627"/>
            <a:ext cx="4401666" cy="237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7566" y="2852936"/>
            <a:ext cx="28646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0436" y="3582141"/>
            <a:ext cx="37074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71637"/>
            <a:ext cx="111442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276872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6207" y="3029226"/>
            <a:ext cx="22575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6147" y="4476062"/>
            <a:ext cx="10580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714625"/>
            <a:ext cx="10972800" cy="142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63691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8658" y="3429000"/>
            <a:ext cx="51333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52339"/>
            <a:ext cx="116490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628801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6670" y="4365104"/>
            <a:ext cx="38492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38300"/>
            <a:ext cx="109823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4481" y="3017652"/>
            <a:ext cx="16437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6689" y="3770007"/>
            <a:ext cx="14894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97471"/>
            <a:ext cx="116300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9747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386012"/>
            <a:ext cx="110490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068960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38350"/>
            <a:ext cx="117157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775"/>
            <a:ext cx="110299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409825"/>
            <a:ext cx="987742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09836"/>
            <a:ext cx="116014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93279"/>
            <a:ext cx="109632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90662"/>
            <a:ext cx="115252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906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4812"/>
            <a:ext cx="116395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9330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3525"/>
            <a:ext cx="11677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7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23" y="1288876"/>
            <a:ext cx="116681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31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36129"/>
            <a:ext cx="115633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54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57325"/>
            <a:ext cx="116300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99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2025-08-20T08:22:36Z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