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4490442"/>
            <a:ext cx="11677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95462"/>
            <a:ext cx="110394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57350"/>
            <a:ext cx="11077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71151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209"/>
          <a:stretch/>
        </p:blipFill>
        <p:spPr>
          <a:xfrm>
            <a:off x="911424" y="1253550"/>
            <a:ext cx="10369152" cy="548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8390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69160"/>
            <a:ext cx="54197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0423941" cy="3504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5123488"/>
            <a:ext cx="9659044" cy="16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33550"/>
            <a:ext cx="111347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58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31937"/>
            <a:ext cx="11249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5561"/>
            <a:ext cx="116871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38312"/>
            <a:ext cx="111252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5928"/>
            <a:ext cx="117538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24050"/>
            <a:ext cx="111347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6084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7031" y="3160443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3622" y="4132716"/>
            <a:ext cx="166631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38275"/>
            <a:ext cx="112395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33587"/>
            <a:ext cx="107823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52562"/>
            <a:ext cx="106394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14028"/>
            <a:ext cx="111918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43075"/>
            <a:ext cx="11039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7787"/>
            <a:ext cx="110680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74018"/>
            <a:ext cx="110204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43062"/>
            <a:ext cx="112585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95189"/>
            <a:ext cx="109918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05516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43175"/>
            <a:ext cx="110966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1746"/>
            <a:ext cx="110109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543175"/>
            <a:ext cx="10153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24000"/>
            <a:ext cx="112204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1137"/>
            <a:ext cx="111347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5589240"/>
            <a:ext cx="75914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