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2276872"/>
            <a:ext cx="1022032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0" y="4077072"/>
            <a:ext cx="118014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619250"/>
            <a:ext cx="93345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852612"/>
            <a:ext cx="95440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738312"/>
            <a:ext cx="98964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450"/>
            <a:ext cx="117538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08" y="1249149"/>
            <a:ext cx="10891192" cy="54922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38300"/>
            <a:ext cx="92773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4493"/>
            <a:ext cx="116871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86" y="1246040"/>
            <a:ext cx="10310366" cy="5495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95412"/>
            <a:ext cx="102012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952750"/>
            <a:ext cx="73914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8421"/>
            <a:ext cx="1174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452"/>
            <a:ext cx="11306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676400"/>
            <a:ext cx="94773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8813"/>
            <a:ext cx="117443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3153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524000"/>
            <a:ext cx="102012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390650"/>
            <a:ext cx="100965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58019"/>
            <a:ext cx="117633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1160" cy="2365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3680212"/>
            <a:ext cx="8784976" cy="31331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03506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524000"/>
            <a:ext cx="9715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694"/>
            <a:ext cx="117157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5551"/>
            <a:ext cx="115538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965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40" y="3068960"/>
            <a:ext cx="1035367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268723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40" y="2948136"/>
            <a:ext cx="10134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690687"/>
            <a:ext cx="92487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4817"/>
            <a:ext cx="10585176" cy="53745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284984"/>
            <a:ext cx="3381375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285356"/>
            <a:ext cx="276225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720" y="3323456"/>
            <a:ext cx="26384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4229681"/>
            <a:ext cx="263842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0085" y="4229681"/>
            <a:ext cx="1285875" cy="5429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49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2402"/>
            <a:ext cx="116205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00250"/>
            <a:ext cx="110394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690687"/>
            <a:ext cx="88677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2025-08-20T11:53:50Z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