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2060848"/>
            <a:ext cx="9134475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1299" y="4005064"/>
            <a:ext cx="66294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65845"/>
            <a:ext cx="116871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25678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66850"/>
            <a:ext cx="118872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438400"/>
            <a:ext cx="1108710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517161"/>
            <a:ext cx="165618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8947" y="3501009"/>
            <a:ext cx="1049181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852612"/>
            <a:ext cx="1185862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93096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63377"/>
            <a:ext cx="112490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66925"/>
            <a:ext cx="110204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38312"/>
            <a:ext cx="117633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21088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1533525"/>
            <a:ext cx="94773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557462"/>
            <a:ext cx="109251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33525"/>
            <a:ext cx="117443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437112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22437"/>
            <a:ext cx="118110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373216"/>
            <a:ext cx="151216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5126" y="5373216"/>
            <a:ext cx="151216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2160911"/>
            <a:ext cx="10153128" cy="34283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724947"/>
            <a:ext cx="2808312" cy="2856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809"/>
          <a:stretch/>
        </p:blipFill>
        <p:spPr>
          <a:xfrm>
            <a:off x="3791745" y="3890410"/>
            <a:ext cx="4536504" cy="28509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3" y="1256710"/>
            <a:ext cx="11305256" cy="26763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3266603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2014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17224" cy="45306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1471" y="5877272"/>
            <a:ext cx="9743081" cy="79219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5013176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57056" y="5858128"/>
            <a:ext cx="971391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47800"/>
            <a:ext cx="115919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047875"/>
            <a:ext cx="108299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28734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5354" y="3915408"/>
            <a:ext cx="1054301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4680"/>
            <a:ext cx="10956726" cy="53246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212976"/>
            <a:ext cx="122413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31540" y="5088075"/>
            <a:ext cx="1648835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14450"/>
            <a:ext cx="117824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43372"/>
            <a:ext cx="108013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66837"/>
            <a:ext cx="108966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486025"/>
            <a:ext cx="11087100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564904"/>
            <a:ext cx="151216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59383" y="2564904"/>
            <a:ext cx="151216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391" y="2564904"/>
            <a:ext cx="1297357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07554"/>
            <a:ext cx="108585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600325"/>
            <a:ext cx="1080135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909762"/>
            <a:ext cx="1189672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1922895"/>
            <a:ext cx="151216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65696" y="1922895"/>
            <a:ext cx="151216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39448" y="1922895"/>
            <a:ext cx="979732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2929892"/>
            <a:ext cx="1872207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62201" y="4017913"/>
            <a:ext cx="1861405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03244" y="4077072"/>
            <a:ext cx="1861405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928812"/>
            <a:ext cx="1181100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928812"/>
            <a:ext cx="151216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4498" y="3039982"/>
            <a:ext cx="204371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76" y="4012255"/>
            <a:ext cx="266428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1958"/>
            <a:ext cx="11233248" cy="54794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001663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31271"/>
            <a:ext cx="10009112" cy="5410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47787"/>
            <a:ext cx="11887200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733256"/>
            <a:ext cx="10944225" cy="99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4686024"/>
            <a:ext cx="180020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77250" y="5757521"/>
            <a:ext cx="171529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63109"/>
            <a:ext cx="72008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2025-08-20T10:29:43Z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