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060848"/>
            <a:ext cx="9134475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162" y="3843511"/>
            <a:ext cx="5019675" cy="809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662" y="5190331"/>
            <a:ext cx="54006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62175"/>
            <a:ext cx="116109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38300"/>
            <a:ext cx="110013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0512"/>
            <a:ext cx="116776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365104"/>
            <a:ext cx="129614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71687"/>
            <a:ext cx="110394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068960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5076" y="4069412"/>
            <a:ext cx="2662851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2231"/>
            <a:ext cx="116490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941168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93068"/>
            <a:ext cx="110109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9826"/>
            <a:ext cx="116776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9639" y="5157192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4641" y="5157192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6021288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013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3342109"/>
            <a:ext cx="109251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412776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9848" y="2466073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3357323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8825" y="4352746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2062"/>
            <a:ext cx="11677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97152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43050"/>
            <a:ext cx="110299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95425"/>
            <a:ext cx="116205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81150"/>
            <a:ext cx="116395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09120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98401"/>
            <a:ext cx="106299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2138"/>
            <a:ext cx="115252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01208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045" y="1376581"/>
            <a:ext cx="9498459" cy="536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85912"/>
            <a:ext cx="10848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19250"/>
            <a:ext cx="107727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71625"/>
            <a:ext cx="114681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01008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9708" y="4496430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3088"/>
            <a:ext cx="115824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514600"/>
            <a:ext cx="107061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7844" y="3516588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8421"/>
            <a:ext cx="116586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293096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7206" y="5276944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7589"/>
            <a:ext cx="116967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564904"/>
            <a:ext cx="201622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6447" y="4941167"/>
            <a:ext cx="2016224" cy="764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1624012"/>
            <a:ext cx="84296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9552"/>
            <a:ext cx="116871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805264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081120" cy="528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205037"/>
            <a:ext cx="107251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33537"/>
            <a:ext cx="116300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64850"/>
            <a:ext cx="720080" cy="764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74018"/>
            <a:ext cx="115157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7693"/>
            <a:ext cx="720080" cy="764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1280" cy="38529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223" y="5001748"/>
            <a:ext cx="10804401" cy="18116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4821323"/>
            <a:ext cx="720080" cy="764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7320" y="5001748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0971" y="6008745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257425"/>
            <a:ext cx="117157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29200"/>
            <a:ext cx="893445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284984"/>
            <a:ext cx="99309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2025-08-20T10:36:29Z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