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57672"/>
            <a:ext cx="1166812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924944"/>
            <a:ext cx="512445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26738" y="267167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2085975"/>
            <a:ext cx="90868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38262"/>
            <a:ext cx="118300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90750"/>
            <a:ext cx="112014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3635102"/>
            <a:ext cx="1116330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7571"/>
            <a:ext cx="10077773" cy="49153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6270198"/>
            <a:ext cx="9145015" cy="5918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17728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789040"/>
            <a:ext cx="26384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390775"/>
            <a:ext cx="1118235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9633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6847" y="313711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882876"/>
            <a:ext cx="6768752" cy="19607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270892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9639" y="3403401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8581" y="4149080"/>
            <a:ext cx="7995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38622"/>
            <a:ext cx="115824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033557"/>
            <a:ext cx="658177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184482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5118" y="257402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5457" y="3356992"/>
            <a:ext cx="9001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822" y="3789040"/>
            <a:ext cx="344805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98884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2401" y="270647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38250"/>
            <a:ext cx="115252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168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5671"/>
            <a:ext cx="11233248" cy="54977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35699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7184" y="473438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0622" y="6134916"/>
            <a:ext cx="10212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8803"/>
            <a:ext cx="115252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85293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717032"/>
            <a:ext cx="266429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573016"/>
            <a:ext cx="78390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7979" y="3645023"/>
            <a:ext cx="3533775" cy="300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866" y="3501008"/>
            <a:ext cx="1095375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1329193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3918" y="2000525"/>
            <a:ext cx="12620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1629" y="2764454"/>
            <a:ext cx="12620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4029" y="4149080"/>
            <a:ext cx="9655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10363" y="4878285"/>
            <a:ext cx="12657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708920"/>
            <a:ext cx="41052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3429000"/>
            <a:ext cx="3571875" cy="312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4081" y="2708920"/>
            <a:ext cx="23766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3867" y="3705959"/>
            <a:ext cx="35337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81125"/>
            <a:ext cx="115633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32706"/>
            <a:ext cx="110204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19675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2914" y="200698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2382" y="428719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90997"/>
            <a:ext cx="109823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85293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5058" y="285293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5756" y="4437112"/>
            <a:ext cx="21608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6521"/>
            <a:ext cx="116109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96952"/>
            <a:ext cx="3960440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96119"/>
            <a:ext cx="110585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91683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5932" y="5759627"/>
            <a:ext cx="40281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24012"/>
            <a:ext cx="117633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1154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5850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0283"/>
          <a:stretch/>
        </p:blipFill>
        <p:spPr>
          <a:xfrm>
            <a:off x="551384" y="2775908"/>
            <a:ext cx="10944225" cy="8526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4209" y="3501008"/>
            <a:ext cx="3752850" cy="2724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8048" y="276088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47825"/>
            <a:ext cx="109537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47775"/>
            <a:ext cx="115443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26876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5643" y="200954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918" y="3548972"/>
            <a:ext cx="10755673" cy="2904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9944"/>
            <a:ext cx="116871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09700"/>
            <a:ext cx="110871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428875"/>
            <a:ext cx="110871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7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28775"/>
            <a:ext cx="117443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5103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65" y="1366915"/>
            <a:ext cx="11148367" cy="54464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1408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05012"/>
            <a:ext cx="115919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5360"/>
            <a:ext cx="116776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61014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133600"/>
            <a:ext cx="94488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056"/>
            <a:ext cx="117729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933056"/>
            <a:ext cx="384810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2025-08-19T10:44:19Z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