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5" r:id="rId22"/>
    <p:sldId id="344" r:id="rId23"/>
    <p:sldId id="347" r:id="rId24"/>
    <p:sldId id="346" r:id="rId25"/>
    <p:sldId id="348" r:id="rId26"/>
    <p:sldId id="349" r:id="rId27"/>
    <p:sldId id="350" r:id="rId28"/>
    <p:sldId id="351" r:id="rId29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2060848"/>
            <a:ext cx="11275540" cy="76957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8566" y="3573016"/>
            <a:ext cx="9401175" cy="2533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4887" y="2562225"/>
            <a:ext cx="10182225" cy="1733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2667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1382613"/>
            <a:ext cx="11820525" cy="4638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1387736"/>
            <a:ext cx="576064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80951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2066925"/>
            <a:ext cx="11134725" cy="2724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4705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10659"/>
            <a:ext cx="10927010" cy="528669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76320" y="2204864"/>
            <a:ext cx="1152128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59500" y="4077072"/>
            <a:ext cx="1908708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832584" y="5882723"/>
            <a:ext cx="1479440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3834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520" y="1556792"/>
            <a:ext cx="8582025" cy="4181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7837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49075" cy="5486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75920" y="3140968"/>
            <a:ext cx="2160240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195302" y="6034639"/>
            <a:ext cx="1756682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2313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42767"/>
            <a:ext cx="10945216" cy="387976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5193406"/>
            <a:ext cx="7994770" cy="154796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44472" y="4529798"/>
            <a:ext cx="576064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9646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521296"/>
            <a:ext cx="1171575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0170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2047875"/>
            <a:ext cx="11182350" cy="2762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3137138"/>
            <a:ext cx="576064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0894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235918"/>
            <a:ext cx="11715750" cy="5505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132856"/>
            <a:ext cx="576064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424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262062"/>
            <a:ext cx="11801475" cy="4333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96400" y="3861048"/>
            <a:ext cx="1944216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2128837"/>
            <a:ext cx="11096625" cy="2600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0366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b="39049"/>
          <a:stretch/>
        </p:blipFill>
        <p:spPr>
          <a:xfrm>
            <a:off x="257174" y="1196752"/>
            <a:ext cx="11677650" cy="28099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9611" y="3789040"/>
            <a:ext cx="3152775" cy="2990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8627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5710" y="3187427"/>
            <a:ext cx="9839325" cy="1704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7073" y="5059635"/>
            <a:ext cx="10791825" cy="16097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/>
          <a:srcRect l="8016" t="60951"/>
          <a:stretch/>
        </p:blipFill>
        <p:spPr>
          <a:xfrm>
            <a:off x="527352" y="1303611"/>
            <a:ext cx="10741546" cy="18002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057003" y="2311842"/>
            <a:ext cx="576064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2488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209675"/>
            <a:ext cx="11610975" cy="4438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5067495"/>
            <a:ext cx="576064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1647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628800"/>
            <a:ext cx="8934450" cy="35528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28248" y="4059931"/>
            <a:ext cx="3119089" cy="25374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7702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715750" cy="4600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76320" y="4437112"/>
            <a:ext cx="1944216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004046" y="5339937"/>
            <a:ext cx="1944216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9326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66565"/>
            <a:ext cx="11233248" cy="537480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44072" y="4221088"/>
            <a:ext cx="1296144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17560" y="6061462"/>
            <a:ext cx="1296144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1425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18439"/>
          <a:stretch/>
        </p:blipFill>
        <p:spPr>
          <a:xfrm>
            <a:off x="147637" y="1664543"/>
            <a:ext cx="11896725" cy="41407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1246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690687"/>
            <a:ext cx="11029950" cy="3476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3645024"/>
            <a:ext cx="10945216" cy="18722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6444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2528887"/>
            <a:ext cx="11125200" cy="1800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4937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" y="1474812"/>
            <a:ext cx="11963400" cy="4762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464152" y="2492896"/>
            <a:ext cx="1944216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82460" y="3493348"/>
            <a:ext cx="2541531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96729" y="5484193"/>
            <a:ext cx="1967024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070613" y="5484193"/>
            <a:ext cx="1967024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3342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526629"/>
            <a:ext cx="11039475" cy="46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0620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371947"/>
            <a:ext cx="11772900" cy="4505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5157192"/>
            <a:ext cx="576064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7118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700808"/>
            <a:ext cx="10258425" cy="3686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0587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15750" cy="2876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4244586"/>
            <a:ext cx="10963275" cy="1743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4512" y="4247149"/>
            <a:ext cx="576064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8440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31971"/>
            <a:ext cx="11449272" cy="558140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6209065"/>
            <a:ext cx="576064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3080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1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81</cp:revision>
  <dcterms:created xsi:type="dcterms:W3CDTF">2015-09-16T06:44:00Z</dcterms:created>
  <dcterms:modified xsi:type="dcterms:W3CDTF">2025-08-20T11:39:22Z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